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47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DFA6A7-8E89-4E7C-AE5F-17CA26C0495A}" type="doc">
      <dgm:prSet loTypeId="urn:microsoft.com/office/officeart/2005/8/layout/radial1" loCatId="cycle" qsTypeId="urn:microsoft.com/office/officeart/2005/8/quickstyle/simple5" qsCatId="simple" csTypeId="urn:microsoft.com/office/officeart/2005/8/colors/accent0_1" csCatId="mainScheme" phldr="1"/>
      <dgm:spPr/>
      <dgm:t>
        <a:bodyPr/>
        <a:lstStyle/>
        <a:p>
          <a:endParaRPr lang="en-US"/>
        </a:p>
      </dgm:t>
    </dgm:pt>
    <dgm:pt modelId="{DC4B696B-0B53-4CCA-8654-D922F12518C1}">
      <dgm:prSet phldrT="[Text]" custT="1"/>
      <dgm:spPr/>
      <dgm:t>
        <a:bodyPr/>
        <a:lstStyle/>
        <a:p>
          <a:r>
            <a:rPr lang="en-US" sz="1200" b="1" dirty="0" smtClean="0"/>
            <a:t>Objectives of Communication</a:t>
          </a:r>
          <a:endParaRPr lang="en-US" sz="1200" b="1" dirty="0"/>
        </a:p>
      </dgm:t>
    </dgm:pt>
    <dgm:pt modelId="{EE6E1C74-93B5-4A9F-82DF-5F4D8D047893}" type="parTrans" cxnId="{F7D9FCC8-CED7-4198-AB1E-6B09205535D6}">
      <dgm:prSet/>
      <dgm:spPr/>
      <dgm:t>
        <a:bodyPr/>
        <a:lstStyle/>
        <a:p>
          <a:endParaRPr lang="en-US"/>
        </a:p>
      </dgm:t>
    </dgm:pt>
    <dgm:pt modelId="{142F571F-72CE-474F-8B02-72CEAB90386B}" type="sibTrans" cxnId="{F7D9FCC8-CED7-4198-AB1E-6B09205535D6}">
      <dgm:prSet/>
      <dgm:spPr/>
      <dgm:t>
        <a:bodyPr/>
        <a:lstStyle/>
        <a:p>
          <a:endParaRPr lang="en-US"/>
        </a:p>
      </dgm:t>
    </dgm:pt>
    <dgm:pt modelId="{E99931BF-5152-4926-BE97-5A638D1A06FD}">
      <dgm:prSet phldrT="[Text]" custT="1"/>
      <dgm:spPr/>
      <dgm:t>
        <a:bodyPr/>
        <a:lstStyle/>
        <a:p>
          <a:r>
            <a:rPr lang="en-US" sz="1400" dirty="0" smtClean="0"/>
            <a:t>Information	</a:t>
          </a:r>
          <a:endParaRPr lang="en-US" sz="1400" dirty="0"/>
        </a:p>
      </dgm:t>
    </dgm:pt>
    <dgm:pt modelId="{CF266E91-B047-4853-9AAC-C34858921307}" type="parTrans" cxnId="{27B1F805-8D30-4CE6-82F2-6571A941F72F}">
      <dgm:prSet custT="1"/>
      <dgm:spPr/>
      <dgm:t>
        <a:bodyPr/>
        <a:lstStyle/>
        <a:p>
          <a:endParaRPr lang="en-US" sz="900"/>
        </a:p>
      </dgm:t>
    </dgm:pt>
    <dgm:pt modelId="{04E00EBF-771F-438D-ACA2-7C3FDD6C18B7}" type="sibTrans" cxnId="{27B1F805-8D30-4CE6-82F2-6571A941F72F}">
      <dgm:prSet/>
      <dgm:spPr/>
      <dgm:t>
        <a:bodyPr/>
        <a:lstStyle/>
        <a:p>
          <a:endParaRPr lang="en-US"/>
        </a:p>
      </dgm:t>
    </dgm:pt>
    <dgm:pt modelId="{3D6A4B6B-33E4-4026-BC2C-324CB22D37BD}">
      <dgm:prSet phldrT="[Text]" custT="1"/>
      <dgm:spPr/>
      <dgm:t>
        <a:bodyPr/>
        <a:lstStyle/>
        <a:p>
          <a:r>
            <a:rPr lang="en-US" sz="1400" dirty="0" smtClean="0"/>
            <a:t>Advice</a:t>
          </a:r>
          <a:endParaRPr lang="en-US" sz="1400" dirty="0"/>
        </a:p>
      </dgm:t>
    </dgm:pt>
    <dgm:pt modelId="{F5104871-41F3-4D33-845F-8BACE3BB44BB}" type="parTrans" cxnId="{C1B82B3B-2EA0-4CA6-885F-157DF0EF31F2}">
      <dgm:prSet custT="1"/>
      <dgm:spPr/>
      <dgm:t>
        <a:bodyPr/>
        <a:lstStyle/>
        <a:p>
          <a:endParaRPr lang="en-US" sz="900"/>
        </a:p>
      </dgm:t>
    </dgm:pt>
    <dgm:pt modelId="{9ED5D747-953A-4046-AF5B-21C6D4991B1A}" type="sibTrans" cxnId="{C1B82B3B-2EA0-4CA6-885F-157DF0EF31F2}">
      <dgm:prSet/>
      <dgm:spPr/>
      <dgm:t>
        <a:bodyPr/>
        <a:lstStyle/>
        <a:p>
          <a:endParaRPr lang="en-US"/>
        </a:p>
      </dgm:t>
    </dgm:pt>
    <dgm:pt modelId="{12792EF5-1B5A-40C0-B57D-315A5BE059B0}">
      <dgm:prSet phldrT="[Text]" custT="1"/>
      <dgm:spPr/>
      <dgm:t>
        <a:bodyPr/>
        <a:lstStyle/>
        <a:p>
          <a:r>
            <a:rPr lang="en-US" sz="1400" dirty="0" smtClean="0"/>
            <a:t>Orders and Instruction</a:t>
          </a:r>
          <a:endParaRPr lang="en-US" sz="1400" dirty="0"/>
        </a:p>
      </dgm:t>
    </dgm:pt>
    <dgm:pt modelId="{29E3758C-64DE-4E8F-9A7E-B8F13C85E932}" type="parTrans" cxnId="{0D278FC6-469F-46D7-A0BE-56CFA8404328}">
      <dgm:prSet custT="1"/>
      <dgm:spPr/>
      <dgm:t>
        <a:bodyPr/>
        <a:lstStyle/>
        <a:p>
          <a:endParaRPr lang="en-US" sz="900"/>
        </a:p>
      </dgm:t>
    </dgm:pt>
    <dgm:pt modelId="{79950646-A22E-451D-84C1-FCE25E33C29A}" type="sibTrans" cxnId="{0D278FC6-469F-46D7-A0BE-56CFA8404328}">
      <dgm:prSet/>
      <dgm:spPr/>
      <dgm:t>
        <a:bodyPr/>
        <a:lstStyle/>
        <a:p>
          <a:endParaRPr lang="en-US"/>
        </a:p>
      </dgm:t>
    </dgm:pt>
    <dgm:pt modelId="{D4A77882-4C17-444F-9450-FD6EF4132DCB}">
      <dgm:prSet phldrT="[Text]" custT="1"/>
      <dgm:spPr/>
      <dgm:t>
        <a:bodyPr/>
        <a:lstStyle/>
        <a:p>
          <a:r>
            <a:rPr lang="en-US" sz="1400" dirty="0" smtClean="0"/>
            <a:t>Persuasion</a:t>
          </a:r>
          <a:endParaRPr lang="en-US" sz="1400" dirty="0"/>
        </a:p>
      </dgm:t>
    </dgm:pt>
    <dgm:pt modelId="{D6EDE956-648E-461A-AB1B-E6D6D0CB1FF7}" type="parTrans" cxnId="{56B67315-9C52-43B4-8C9B-28347890670E}">
      <dgm:prSet custT="1"/>
      <dgm:spPr/>
      <dgm:t>
        <a:bodyPr/>
        <a:lstStyle/>
        <a:p>
          <a:endParaRPr lang="en-US" sz="900"/>
        </a:p>
      </dgm:t>
    </dgm:pt>
    <dgm:pt modelId="{21FCECC6-D368-48FC-8182-36EF90BFED3E}" type="sibTrans" cxnId="{56B67315-9C52-43B4-8C9B-28347890670E}">
      <dgm:prSet/>
      <dgm:spPr/>
      <dgm:t>
        <a:bodyPr/>
        <a:lstStyle/>
        <a:p>
          <a:endParaRPr lang="en-US"/>
        </a:p>
      </dgm:t>
    </dgm:pt>
    <dgm:pt modelId="{FDD05890-CF30-4D81-8E9F-D91C355D5166}">
      <dgm:prSet phldrT="[Text]" custT="1"/>
      <dgm:spPr/>
      <dgm:t>
        <a:bodyPr/>
        <a:lstStyle/>
        <a:p>
          <a:r>
            <a:rPr lang="en-US" sz="1400" dirty="0" smtClean="0"/>
            <a:t>Motivation</a:t>
          </a:r>
          <a:endParaRPr lang="en-US" sz="1400" dirty="0"/>
        </a:p>
      </dgm:t>
    </dgm:pt>
    <dgm:pt modelId="{3BB19257-B302-41D0-BAE2-C37139FE33F0}" type="parTrans" cxnId="{D5A6EB4D-3386-4BAE-A601-CC13767DD950}">
      <dgm:prSet custT="1"/>
      <dgm:spPr/>
      <dgm:t>
        <a:bodyPr/>
        <a:lstStyle/>
        <a:p>
          <a:endParaRPr lang="en-US" sz="900"/>
        </a:p>
      </dgm:t>
    </dgm:pt>
    <dgm:pt modelId="{80F5B1C1-8A0F-45D0-B8C5-007F362A5452}" type="sibTrans" cxnId="{D5A6EB4D-3386-4BAE-A601-CC13767DD950}">
      <dgm:prSet/>
      <dgm:spPr/>
      <dgm:t>
        <a:bodyPr/>
        <a:lstStyle/>
        <a:p>
          <a:endParaRPr lang="en-US"/>
        </a:p>
      </dgm:t>
    </dgm:pt>
    <dgm:pt modelId="{A5C5ECCE-F72F-4308-B759-BCC0263F99E7}">
      <dgm:prSet phldrT="[Text]" custT="1"/>
      <dgm:spPr/>
      <dgm:t>
        <a:bodyPr/>
        <a:lstStyle/>
        <a:p>
          <a:r>
            <a:rPr lang="en-US" sz="1400" dirty="0" smtClean="0"/>
            <a:t>Education and training</a:t>
          </a:r>
          <a:endParaRPr lang="en-US" sz="1400" dirty="0"/>
        </a:p>
      </dgm:t>
    </dgm:pt>
    <dgm:pt modelId="{234096CC-023A-447B-917A-871A6675FFFA}" type="parTrans" cxnId="{979636D3-7503-4B2E-9585-8F90BFECDBB4}">
      <dgm:prSet custT="1"/>
      <dgm:spPr/>
      <dgm:t>
        <a:bodyPr/>
        <a:lstStyle/>
        <a:p>
          <a:endParaRPr lang="en-US" sz="900"/>
        </a:p>
      </dgm:t>
    </dgm:pt>
    <dgm:pt modelId="{B15345EB-0767-4C0F-A2EA-03BBBE134AB3}" type="sibTrans" cxnId="{979636D3-7503-4B2E-9585-8F90BFECDBB4}">
      <dgm:prSet/>
      <dgm:spPr/>
      <dgm:t>
        <a:bodyPr/>
        <a:lstStyle/>
        <a:p>
          <a:endParaRPr lang="en-US"/>
        </a:p>
      </dgm:t>
    </dgm:pt>
    <dgm:pt modelId="{1DF3181A-64DF-4982-BABA-DBAA2FB08D45}">
      <dgm:prSet custT="1"/>
      <dgm:spPr/>
      <dgm:t>
        <a:bodyPr/>
        <a:lstStyle/>
        <a:p>
          <a:r>
            <a:rPr lang="en-US" sz="1400" dirty="0" smtClean="0"/>
            <a:t>Warning</a:t>
          </a:r>
          <a:endParaRPr lang="en-US" sz="1400" dirty="0"/>
        </a:p>
      </dgm:t>
    </dgm:pt>
    <dgm:pt modelId="{1BD9C163-D332-4C9F-AB25-60AF3DAB2059}" type="parTrans" cxnId="{40B8520F-13E4-4B0D-A520-D861BED3BB27}">
      <dgm:prSet custT="1"/>
      <dgm:spPr/>
      <dgm:t>
        <a:bodyPr/>
        <a:lstStyle/>
        <a:p>
          <a:endParaRPr lang="en-US" sz="900"/>
        </a:p>
      </dgm:t>
    </dgm:pt>
    <dgm:pt modelId="{86A5BAF7-7DC6-4191-8579-63B422DE9599}" type="sibTrans" cxnId="{40B8520F-13E4-4B0D-A520-D861BED3BB27}">
      <dgm:prSet/>
      <dgm:spPr/>
      <dgm:t>
        <a:bodyPr/>
        <a:lstStyle/>
        <a:p>
          <a:endParaRPr lang="en-US"/>
        </a:p>
      </dgm:t>
    </dgm:pt>
    <dgm:pt modelId="{D9E9EF4F-4464-4A3D-9223-4E69C9228374}">
      <dgm:prSet custT="1"/>
      <dgm:spPr/>
      <dgm:t>
        <a:bodyPr/>
        <a:lstStyle/>
        <a:p>
          <a:r>
            <a:rPr lang="en-US" sz="1400" dirty="0" smtClean="0"/>
            <a:t>Boasting Morale</a:t>
          </a:r>
          <a:endParaRPr lang="en-US" sz="1400" dirty="0"/>
        </a:p>
      </dgm:t>
    </dgm:pt>
    <dgm:pt modelId="{664F9A7A-BE66-440C-970D-141B7C65D7F0}" type="parTrans" cxnId="{B49782E1-4923-4E01-9ABF-8479C5758203}">
      <dgm:prSet custT="1"/>
      <dgm:spPr/>
      <dgm:t>
        <a:bodyPr/>
        <a:lstStyle/>
        <a:p>
          <a:endParaRPr lang="en-US" sz="900"/>
        </a:p>
      </dgm:t>
    </dgm:pt>
    <dgm:pt modelId="{70962339-0C5A-4646-AB18-E255AB337B6B}" type="sibTrans" cxnId="{B49782E1-4923-4E01-9ABF-8479C5758203}">
      <dgm:prSet/>
      <dgm:spPr/>
      <dgm:t>
        <a:bodyPr/>
        <a:lstStyle/>
        <a:p>
          <a:endParaRPr lang="en-US"/>
        </a:p>
      </dgm:t>
    </dgm:pt>
    <dgm:pt modelId="{DFE007C7-1143-44D2-8ED2-422518227757}" type="pres">
      <dgm:prSet presAssocID="{EEDFA6A7-8E89-4E7C-AE5F-17CA26C0495A}" presName="cycle" presStyleCnt="0">
        <dgm:presLayoutVars>
          <dgm:chMax val="1"/>
          <dgm:dir/>
          <dgm:animLvl val="ctr"/>
          <dgm:resizeHandles val="exact"/>
        </dgm:presLayoutVars>
      </dgm:prSet>
      <dgm:spPr/>
      <dgm:t>
        <a:bodyPr/>
        <a:lstStyle/>
        <a:p>
          <a:endParaRPr lang="en-US"/>
        </a:p>
      </dgm:t>
    </dgm:pt>
    <dgm:pt modelId="{74FB6C7E-D2C6-4BDD-AE9F-634CDC229725}" type="pres">
      <dgm:prSet presAssocID="{DC4B696B-0B53-4CCA-8654-D922F12518C1}" presName="centerShape" presStyleLbl="node0" presStyleIdx="0" presStyleCnt="1" custScaleX="112758" custScaleY="110504"/>
      <dgm:spPr/>
      <dgm:t>
        <a:bodyPr/>
        <a:lstStyle/>
        <a:p>
          <a:endParaRPr lang="en-US"/>
        </a:p>
      </dgm:t>
    </dgm:pt>
    <dgm:pt modelId="{3CE70660-5C38-4A53-969C-97700C41B67B}" type="pres">
      <dgm:prSet presAssocID="{CF266E91-B047-4853-9AAC-C34858921307}" presName="Name9" presStyleLbl="parChTrans1D2" presStyleIdx="0" presStyleCnt="8"/>
      <dgm:spPr/>
      <dgm:t>
        <a:bodyPr/>
        <a:lstStyle/>
        <a:p>
          <a:endParaRPr lang="en-US"/>
        </a:p>
      </dgm:t>
    </dgm:pt>
    <dgm:pt modelId="{F6F40E13-9385-430D-B3EA-C714B0506F2F}" type="pres">
      <dgm:prSet presAssocID="{CF266E91-B047-4853-9AAC-C34858921307}" presName="connTx" presStyleLbl="parChTrans1D2" presStyleIdx="0" presStyleCnt="8"/>
      <dgm:spPr/>
      <dgm:t>
        <a:bodyPr/>
        <a:lstStyle/>
        <a:p>
          <a:endParaRPr lang="en-US"/>
        </a:p>
      </dgm:t>
    </dgm:pt>
    <dgm:pt modelId="{7A25A807-7AC6-474A-B452-7169EBD8559D}" type="pres">
      <dgm:prSet presAssocID="{E99931BF-5152-4926-BE97-5A638D1A06FD}" presName="node" presStyleLbl="node1" presStyleIdx="0" presStyleCnt="8" custScaleX="104880" custScaleY="105073">
        <dgm:presLayoutVars>
          <dgm:bulletEnabled val="1"/>
        </dgm:presLayoutVars>
      </dgm:prSet>
      <dgm:spPr/>
      <dgm:t>
        <a:bodyPr/>
        <a:lstStyle/>
        <a:p>
          <a:endParaRPr lang="en-US"/>
        </a:p>
      </dgm:t>
    </dgm:pt>
    <dgm:pt modelId="{CDAEC0E8-9D4A-41C6-A89F-357778EF8C51}" type="pres">
      <dgm:prSet presAssocID="{F5104871-41F3-4D33-845F-8BACE3BB44BB}" presName="Name9" presStyleLbl="parChTrans1D2" presStyleIdx="1" presStyleCnt="8"/>
      <dgm:spPr/>
      <dgm:t>
        <a:bodyPr/>
        <a:lstStyle/>
        <a:p>
          <a:endParaRPr lang="en-US"/>
        </a:p>
      </dgm:t>
    </dgm:pt>
    <dgm:pt modelId="{1C288601-1A2C-4FD5-A554-306037A0F8C9}" type="pres">
      <dgm:prSet presAssocID="{F5104871-41F3-4D33-845F-8BACE3BB44BB}" presName="connTx" presStyleLbl="parChTrans1D2" presStyleIdx="1" presStyleCnt="8"/>
      <dgm:spPr/>
      <dgm:t>
        <a:bodyPr/>
        <a:lstStyle/>
        <a:p>
          <a:endParaRPr lang="en-US"/>
        </a:p>
      </dgm:t>
    </dgm:pt>
    <dgm:pt modelId="{82A97091-3113-4719-A287-FDA797EC22B6}" type="pres">
      <dgm:prSet presAssocID="{3D6A4B6B-33E4-4026-BC2C-324CB22D37BD}" presName="node" presStyleLbl="node1" presStyleIdx="1" presStyleCnt="8">
        <dgm:presLayoutVars>
          <dgm:bulletEnabled val="1"/>
        </dgm:presLayoutVars>
      </dgm:prSet>
      <dgm:spPr/>
      <dgm:t>
        <a:bodyPr/>
        <a:lstStyle/>
        <a:p>
          <a:endParaRPr lang="en-US"/>
        </a:p>
      </dgm:t>
    </dgm:pt>
    <dgm:pt modelId="{C5265C8F-D7C8-4515-936C-31831592168F}" type="pres">
      <dgm:prSet presAssocID="{29E3758C-64DE-4E8F-9A7E-B8F13C85E932}" presName="Name9" presStyleLbl="parChTrans1D2" presStyleIdx="2" presStyleCnt="8"/>
      <dgm:spPr/>
      <dgm:t>
        <a:bodyPr/>
        <a:lstStyle/>
        <a:p>
          <a:endParaRPr lang="en-US"/>
        </a:p>
      </dgm:t>
    </dgm:pt>
    <dgm:pt modelId="{29629B5C-10D0-4106-B695-26B9F89FE6DD}" type="pres">
      <dgm:prSet presAssocID="{29E3758C-64DE-4E8F-9A7E-B8F13C85E932}" presName="connTx" presStyleLbl="parChTrans1D2" presStyleIdx="2" presStyleCnt="8"/>
      <dgm:spPr/>
      <dgm:t>
        <a:bodyPr/>
        <a:lstStyle/>
        <a:p>
          <a:endParaRPr lang="en-US"/>
        </a:p>
      </dgm:t>
    </dgm:pt>
    <dgm:pt modelId="{E0E9F959-8FC0-4115-BBFB-54D8A32925B4}" type="pres">
      <dgm:prSet presAssocID="{12792EF5-1B5A-40C0-B57D-315A5BE059B0}" presName="node" presStyleLbl="node1" presStyleIdx="2" presStyleCnt="8" custScaleX="121549" custScaleY="101532">
        <dgm:presLayoutVars>
          <dgm:bulletEnabled val="1"/>
        </dgm:presLayoutVars>
      </dgm:prSet>
      <dgm:spPr/>
      <dgm:t>
        <a:bodyPr/>
        <a:lstStyle/>
        <a:p>
          <a:endParaRPr lang="en-US"/>
        </a:p>
      </dgm:t>
    </dgm:pt>
    <dgm:pt modelId="{CAFBB33B-1504-4BCC-8696-607E762FE662}" type="pres">
      <dgm:prSet presAssocID="{D6EDE956-648E-461A-AB1B-E6D6D0CB1FF7}" presName="Name9" presStyleLbl="parChTrans1D2" presStyleIdx="3" presStyleCnt="8"/>
      <dgm:spPr/>
      <dgm:t>
        <a:bodyPr/>
        <a:lstStyle/>
        <a:p>
          <a:endParaRPr lang="en-US"/>
        </a:p>
      </dgm:t>
    </dgm:pt>
    <dgm:pt modelId="{1FF64024-E89D-4765-BCAE-E3D7EFE8D514}" type="pres">
      <dgm:prSet presAssocID="{D6EDE956-648E-461A-AB1B-E6D6D0CB1FF7}" presName="connTx" presStyleLbl="parChTrans1D2" presStyleIdx="3" presStyleCnt="8"/>
      <dgm:spPr/>
      <dgm:t>
        <a:bodyPr/>
        <a:lstStyle/>
        <a:p>
          <a:endParaRPr lang="en-US"/>
        </a:p>
      </dgm:t>
    </dgm:pt>
    <dgm:pt modelId="{CDEC4535-E3AF-42AC-812F-ADE092F1C4FA}" type="pres">
      <dgm:prSet presAssocID="{D4A77882-4C17-444F-9450-FD6EF4132DCB}" presName="node" presStyleLbl="node1" presStyleIdx="3" presStyleCnt="8" custScaleX="111493">
        <dgm:presLayoutVars>
          <dgm:bulletEnabled val="1"/>
        </dgm:presLayoutVars>
      </dgm:prSet>
      <dgm:spPr/>
      <dgm:t>
        <a:bodyPr/>
        <a:lstStyle/>
        <a:p>
          <a:endParaRPr lang="en-US"/>
        </a:p>
      </dgm:t>
    </dgm:pt>
    <dgm:pt modelId="{BFDABF82-E4A0-4C54-ACAD-5655E4024097}" type="pres">
      <dgm:prSet presAssocID="{3BB19257-B302-41D0-BAE2-C37139FE33F0}" presName="Name9" presStyleLbl="parChTrans1D2" presStyleIdx="4" presStyleCnt="8"/>
      <dgm:spPr/>
      <dgm:t>
        <a:bodyPr/>
        <a:lstStyle/>
        <a:p>
          <a:endParaRPr lang="en-US"/>
        </a:p>
      </dgm:t>
    </dgm:pt>
    <dgm:pt modelId="{6D998868-91D1-4D97-9718-4AE613D2B0CC}" type="pres">
      <dgm:prSet presAssocID="{3BB19257-B302-41D0-BAE2-C37139FE33F0}" presName="connTx" presStyleLbl="parChTrans1D2" presStyleIdx="4" presStyleCnt="8"/>
      <dgm:spPr/>
      <dgm:t>
        <a:bodyPr/>
        <a:lstStyle/>
        <a:p>
          <a:endParaRPr lang="en-US"/>
        </a:p>
      </dgm:t>
    </dgm:pt>
    <dgm:pt modelId="{08EE24D4-720D-446A-A51E-2A8DF6C8F764}" type="pres">
      <dgm:prSet presAssocID="{FDD05890-CF30-4D81-8E9F-D91C355D5166}" presName="node" presStyleLbl="node1" presStyleIdx="4" presStyleCnt="8" custScaleX="107014">
        <dgm:presLayoutVars>
          <dgm:bulletEnabled val="1"/>
        </dgm:presLayoutVars>
      </dgm:prSet>
      <dgm:spPr/>
      <dgm:t>
        <a:bodyPr/>
        <a:lstStyle/>
        <a:p>
          <a:endParaRPr lang="en-US"/>
        </a:p>
      </dgm:t>
    </dgm:pt>
    <dgm:pt modelId="{73C6A963-6757-4F96-9E8F-8577634C543D}" type="pres">
      <dgm:prSet presAssocID="{234096CC-023A-447B-917A-871A6675FFFA}" presName="Name9" presStyleLbl="parChTrans1D2" presStyleIdx="5" presStyleCnt="8"/>
      <dgm:spPr/>
      <dgm:t>
        <a:bodyPr/>
        <a:lstStyle/>
        <a:p>
          <a:endParaRPr lang="en-US"/>
        </a:p>
      </dgm:t>
    </dgm:pt>
    <dgm:pt modelId="{D2EEFCC8-4FFD-40F2-BCDC-FA68886C0345}" type="pres">
      <dgm:prSet presAssocID="{234096CC-023A-447B-917A-871A6675FFFA}" presName="connTx" presStyleLbl="parChTrans1D2" presStyleIdx="5" presStyleCnt="8"/>
      <dgm:spPr/>
      <dgm:t>
        <a:bodyPr/>
        <a:lstStyle/>
        <a:p>
          <a:endParaRPr lang="en-US"/>
        </a:p>
      </dgm:t>
    </dgm:pt>
    <dgm:pt modelId="{EAF8389E-03DD-4F81-86DF-724A35E89D23}" type="pres">
      <dgm:prSet presAssocID="{A5C5ECCE-F72F-4308-B759-BCC0263F99E7}" presName="node" presStyleLbl="node1" presStyleIdx="5" presStyleCnt="8">
        <dgm:presLayoutVars>
          <dgm:bulletEnabled val="1"/>
        </dgm:presLayoutVars>
      </dgm:prSet>
      <dgm:spPr/>
      <dgm:t>
        <a:bodyPr/>
        <a:lstStyle/>
        <a:p>
          <a:endParaRPr lang="en-US"/>
        </a:p>
      </dgm:t>
    </dgm:pt>
    <dgm:pt modelId="{76D36F92-E85A-4501-AD28-09106F41D1D8}" type="pres">
      <dgm:prSet presAssocID="{1BD9C163-D332-4C9F-AB25-60AF3DAB2059}" presName="Name9" presStyleLbl="parChTrans1D2" presStyleIdx="6" presStyleCnt="8"/>
      <dgm:spPr/>
      <dgm:t>
        <a:bodyPr/>
        <a:lstStyle/>
        <a:p>
          <a:endParaRPr lang="en-US"/>
        </a:p>
      </dgm:t>
    </dgm:pt>
    <dgm:pt modelId="{7E74CB46-BC44-4FFC-A113-9DD4538BCCD5}" type="pres">
      <dgm:prSet presAssocID="{1BD9C163-D332-4C9F-AB25-60AF3DAB2059}" presName="connTx" presStyleLbl="parChTrans1D2" presStyleIdx="6" presStyleCnt="8"/>
      <dgm:spPr/>
      <dgm:t>
        <a:bodyPr/>
        <a:lstStyle/>
        <a:p>
          <a:endParaRPr lang="en-US"/>
        </a:p>
      </dgm:t>
    </dgm:pt>
    <dgm:pt modelId="{9AD1D980-59C5-434D-B290-58735F115F15}" type="pres">
      <dgm:prSet presAssocID="{1DF3181A-64DF-4982-BABA-DBAA2FB08D45}" presName="node" presStyleLbl="node1" presStyleIdx="6" presStyleCnt="8">
        <dgm:presLayoutVars>
          <dgm:bulletEnabled val="1"/>
        </dgm:presLayoutVars>
      </dgm:prSet>
      <dgm:spPr/>
      <dgm:t>
        <a:bodyPr/>
        <a:lstStyle/>
        <a:p>
          <a:endParaRPr lang="en-US"/>
        </a:p>
      </dgm:t>
    </dgm:pt>
    <dgm:pt modelId="{DD47CA33-1AA5-406E-A389-D96BC40AC834}" type="pres">
      <dgm:prSet presAssocID="{664F9A7A-BE66-440C-970D-141B7C65D7F0}" presName="Name9" presStyleLbl="parChTrans1D2" presStyleIdx="7" presStyleCnt="8"/>
      <dgm:spPr/>
      <dgm:t>
        <a:bodyPr/>
        <a:lstStyle/>
        <a:p>
          <a:endParaRPr lang="en-US"/>
        </a:p>
      </dgm:t>
    </dgm:pt>
    <dgm:pt modelId="{A438711A-0516-4FB4-B697-55F7373AC382}" type="pres">
      <dgm:prSet presAssocID="{664F9A7A-BE66-440C-970D-141B7C65D7F0}" presName="connTx" presStyleLbl="parChTrans1D2" presStyleIdx="7" presStyleCnt="8"/>
      <dgm:spPr/>
      <dgm:t>
        <a:bodyPr/>
        <a:lstStyle/>
        <a:p>
          <a:endParaRPr lang="en-US"/>
        </a:p>
      </dgm:t>
    </dgm:pt>
    <dgm:pt modelId="{6B9A1132-7B43-493B-AEF6-282CA16A054F}" type="pres">
      <dgm:prSet presAssocID="{D9E9EF4F-4464-4A3D-9223-4E69C9228374}" presName="node" presStyleLbl="node1" presStyleIdx="7" presStyleCnt="8">
        <dgm:presLayoutVars>
          <dgm:bulletEnabled val="1"/>
        </dgm:presLayoutVars>
      </dgm:prSet>
      <dgm:spPr/>
      <dgm:t>
        <a:bodyPr/>
        <a:lstStyle/>
        <a:p>
          <a:endParaRPr lang="en-US"/>
        </a:p>
      </dgm:t>
    </dgm:pt>
  </dgm:ptLst>
  <dgm:cxnLst>
    <dgm:cxn modelId="{031C9127-51A1-4E94-88DF-CDE155969B2F}" type="presOf" srcId="{D4A77882-4C17-444F-9450-FD6EF4132DCB}" destId="{CDEC4535-E3AF-42AC-812F-ADE092F1C4FA}" srcOrd="0" destOrd="0" presId="urn:microsoft.com/office/officeart/2005/8/layout/radial1"/>
    <dgm:cxn modelId="{15BB9C22-7096-4BBD-A1CA-EED888401DA0}" type="presOf" srcId="{FDD05890-CF30-4D81-8E9F-D91C355D5166}" destId="{08EE24D4-720D-446A-A51E-2A8DF6C8F764}" srcOrd="0" destOrd="0" presId="urn:microsoft.com/office/officeart/2005/8/layout/radial1"/>
    <dgm:cxn modelId="{E647D860-A95B-4B07-9B89-211B42B2F829}" type="presOf" srcId="{1BD9C163-D332-4C9F-AB25-60AF3DAB2059}" destId="{76D36F92-E85A-4501-AD28-09106F41D1D8}" srcOrd="0" destOrd="0" presId="urn:microsoft.com/office/officeart/2005/8/layout/radial1"/>
    <dgm:cxn modelId="{358DE978-3995-44E4-9EEB-A099B681AA3B}" type="presOf" srcId="{664F9A7A-BE66-440C-970D-141B7C65D7F0}" destId="{DD47CA33-1AA5-406E-A389-D96BC40AC834}" srcOrd="0" destOrd="0" presId="urn:microsoft.com/office/officeart/2005/8/layout/radial1"/>
    <dgm:cxn modelId="{2AF756E7-C4DA-4D33-8521-018DF7316C22}" type="presOf" srcId="{1BD9C163-D332-4C9F-AB25-60AF3DAB2059}" destId="{7E74CB46-BC44-4FFC-A113-9DD4538BCCD5}" srcOrd="1" destOrd="0" presId="urn:microsoft.com/office/officeart/2005/8/layout/radial1"/>
    <dgm:cxn modelId="{9D0ACD12-55AA-4D58-962B-202F252DF738}" type="presOf" srcId="{D6EDE956-648E-461A-AB1B-E6D6D0CB1FF7}" destId="{CAFBB33B-1504-4BCC-8696-607E762FE662}" srcOrd="0" destOrd="0" presId="urn:microsoft.com/office/officeart/2005/8/layout/radial1"/>
    <dgm:cxn modelId="{03F5CD50-C86B-4ED8-8CD9-EFCD4A7161E5}" type="presOf" srcId="{CF266E91-B047-4853-9AAC-C34858921307}" destId="{F6F40E13-9385-430D-B3EA-C714B0506F2F}" srcOrd="1" destOrd="0" presId="urn:microsoft.com/office/officeart/2005/8/layout/radial1"/>
    <dgm:cxn modelId="{21D985F7-0940-43F8-9002-6417F6F3072E}" type="presOf" srcId="{F5104871-41F3-4D33-845F-8BACE3BB44BB}" destId="{CDAEC0E8-9D4A-41C6-A89F-357778EF8C51}" srcOrd="0" destOrd="0" presId="urn:microsoft.com/office/officeart/2005/8/layout/radial1"/>
    <dgm:cxn modelId="{90331726-F208-4581-B3B7-455A01559787}" type="presOf" srcId="{29E3758C-64DE-4E8F-9A7E-B8F13C85E932}" destId="{C5265C8F-D7C8-4515-936C-31831592168F}" srcOrd="0" destOrd="0" presId="urn:microsoft.com/office/officeart/2005/8/layout/radial1"/>
    <dgm:cxn modelId="{C1B82B3B-2EA0-4CA6-885F-157DF0EF31F2}" srcId="{DC4B696B-0B53-4CCA-8654-D922F12518C1}" destId="{3D6A4B6B-33E4-4026-BC2C-324CB22D37BD}" srcOrd="1" destOrd="0" parTransId="{F5104871-41F3-4D33-845F-8BACE3BB44BB}" sibTransId="{9ED5D747-953A-4046-AF5B-21C6D4991B1A}"/>
    <dgm:cxn modelId="{B49782E1-4923-4E01-9ABF-8479C5758203}" srcId="{DC4B696B-0B53-4CCA-8654-D922F12518C1}" destId="{D9E9EF4F-4464-4A3D-9223-4E69C9228374}" srcOrd="7" destOrd="0" parTransId="{664F9A7A-BE66-440C-970D-141B7C65D7F0}" sibTransId="{70962339-0C5A-4646-AB18-E255AB337B6B}"/>
    <dgm:cxn modelId="{979636D3-7503-4B2E-9585-8F90BFECDBB4}" srcId="{DC4B696B-0B53-4CCA-8654-D922F12518C1}" destId="{A5C5ECCE-F72F-4308-B759-BCC0263F99E7}" srcOrd="5" destOrd="0" parTransId="{234096CC-023A-447B-917A-871A6675FFFA}" sibTransId="{B15345EB-0767-4C0F-A2EA-03BBBE134AB3}"/>
    <dgm:cxn modelId="{F7D9FCC8-CED7-4198-AB1E-6B09205535D6}" srcId="{EEDFA6A7-8E89-4E7C-AE5F-17CA26C0495A}" destId="{DC4B696B-0B53-4CCA-8654-D922F12518C1}" srcOrd="0" destOrd="0" parTransId="{EE6E1C74-93B5-4A9F-82DF-5F4D8D047893}" sibTransId="{142F571F-72CE-474F-8B02-72CEAB90386B}"/>
    <dgm:cxn modelId="{E394FAE9-FD21-456F-828A-3A94368A6480}" type="presOf" srcId="{E99931BF-5152-4926-BE97-5A638D1A06FD}" destId="{7A25A807-7AC6-474A-B452-7169EBD8559D}" srcOrd="0" destOrd="0" presId="urn:microsoft.com/office/officeart/2005/8/layout/radial1"/>
    <dgm:cxn modelId="{D9B98D8A-51AA-45B7-9162-C272B10FB88D}" type="presOf" srcId="{3BB19257-B302-41D0-BAE2-C37139FE33F0}" destId="{6D998868-91D1-4D97-9718-4AE613D2B0CC}" srcOrd="1" destOrd="0" presId="urn:microsoft.com/office/officeart/2005/8/layout/radial1"/>
    <dgm:cxn modelId="{D5A6EB4D-3386-4BAE-A601-CC13767DD950}" srcId="{DC4B696B-0B53-4CCA-8654-D922F12518C1}" destId="{FDD05890-CF30-4D81-8E9F-D91C355D5166}" srcOrd="4" destOrd="0" parTransId="{3BB19257-B302-41D0-BAE2-C37139FE33F0}" sibTransId="{80F5B1C1-8A0F-45D0-B8C5-007F362A5452}"/>
    <dgm:cxn modelId="{FDB3DF57-ECEB-4E84-B66B-EEF7133F0169}" type="presOf" srcId="{12792EF5-1B5A-40C0-B57D-315A5BE059B0}" destId="{E0E9F959-8FC0-4115-BBFB-54D8A32925B4}" srcOrd="0" destOrd="0" presId="urn:microsoft.com/office/officeart/2005/8/layout/radial1"/>
    <dgm:cxn modelId="{D5F2BE58-5B10-4394-8FC5-3C774BE756AC}" type="presOf" srcId="{234096CC-023A-447B-917A-871A6675FFFA}" destId="{73C6A963-6757-4F96-9E8F-8577634C543D}" srcOrd="0" destOrd="0" presId="urn:microsoft.com/office/officeart/2005/8/layout/radial1"/>
    <dgm:cxn modelId="{72A3F436-C680-4754-B2BB-27019489735C}" type="presOf" srcId="{D9E9EF4F-4464-4A3D-9223-4E69C9228374}" destId="{6B9A1132-7B43-493B-AEF6-282CA16A054F}" srcOrd="0" destOrd="0" presId="urn:microsoft.com/office/officeart/2005/8/layout/radial1"/>
    <dgm:cxn modelId="{A10158C0-5479-41EC-A1DD-F4757E5DBCDF}" type="presOf" srcId="{CF266E91-B047-4853-9AAC-C34858921307}" destId="{3CE70660-5C38-4A53-969C-97700C41B67B}" srcOrd="0" destOrd="0" presId="urn:microsoft.com/office/officeart/2005/8/layout/radial1"/>
    <dgm:cxn modelId="{2C7938B9-6CD4-4123-A8AF-DC001114368E}" type="presOf" srcId="{EEDFA6A7-8E89-4E7C-AE5F-17CA26C0495A}" destId="{DFE007C7-1143-44D2-8ED2-422518227757}" srcOrd="0" destOrd="0" presId="urn:microsoft.com/office/officeart/2005/8/layout/radial1"/>
    <dgm:cxn modelId="{1340171F-61FE-47D4-BC08-F4DF41B3CBEE}" type="presOf" srcId="{DC4B696B-0B53-4CCA-8654-D922F12518C1}" destId="{74FB6C7E-D2C6-4BDD-AE9F-634CDC229725}" srcOrd="0" destOrd="0" presId="urn:microsoft.com/office/officeart/2005/8/layout/radial1"/>
    <dgm:cxn modelId="{27B1F805-8D30-4CE6-82F2-6571A941F72F}" srcId="{DC4B696B-0B53-4CCA-8654-D922F12518C1}" destId="{E99931BF-5152-4926-BE97-5A638D1A06FD}" srcOrd="0" destOrd="0" parTransId="{CF266E91-B047-4853-9AAC-C34858921307}" sibTransId="{04E00EBF-771F-438D-ACA2-7C3FDD6C18B7}"/>
    <dgm:cxn modelId="{2E2C6283-B89B-44A2-BD69-B0A8DB5A80A3}" type="presOf" srcId="{3BB19257-B302-41D0-BAE2-C37139FE33F0}" destId="{BFDABF82-E4A0-4C54-ACAD-5655E4024097}" srcOrd="0" destOrd="0" presId="urn:microsoft.com/office/officeart/2005/8/layout/radial1"/>
    <dgm:cxn modelId="{01AC438D-507F-4218-8B63-6689103029E5}" type="presOf" srcId="{3D6A4B6B-33E4-4026-BC2C-324CB22D37BD}" destId="{82A97091-3113-4719-A287-FDA797EC22B6}" srcOrd="0" destOrd="0" presId="urn:microsoft.com/office/officeart/2005/8/layout/radial1"/>
    <dgm:cxn modelId="{0D278FC6-469F-46D7-A0BE-56CFA8404328}" srcId="{DC4B696B-0B53-4CCA-8654-D922F12518C1}" destId="{12792EF5-1B5A-40C0-B57D-315A5BE059B0}" srcOrd="2" destOrd="0" parTransId="{29E3758C-64DE-4E8F-9A7E-B8F13C85E932}" sibTransId="{79950646-A22E-451D-84C1-FCE25E33C29A}"/>
    <dgm:cxn modelId="{AB4C3D3C-39E8-407F-8DFE-1FF48D0FD741}" type="presOf" srcId="{F5104871-41F3-4D33-845F-8BACE3BB44BB}" destId="{1C288601-1A2C-4FD5-A554-306037A0F8C9}" srcOrd="1" destOrd="0" presId="urn:microsoft.com/office/officeart/2005/8/layout/radial1"/>
    <dgm:cxn modelId="{551A1949-7B6E-4E6C-8345-7203BD22A959}" type="presOf" srcId="{1DF3181A-64DF-4982-BABA-DBAA2FB08D45}" destId="{9AD1D980-59C5-434D-B290-58735F115F15}" srcOrd="0" destOrd="0" presId="urn:microsoft.com/office/officeart/2005/8/layout/radial1"/>
    <dgm:cxn modelId="{9C933168-56BA-4CF4-83E8-31AD1CD66337}" type="presOf" srcId="{29E3758C-64DE-4E8F-9A7E-B8F13C85E932}" destId="{29629B5C-10D0-4106-B695-26B9F89FE6DD}" srcOrd="1" destOrd="0" presId="urn:microsoft.com/office/officeart/2005/8/layout/radial1"/>
    <dgm:cxn modelId="{CF4BA33A-1000-463D-8252-5D94C5043171}" type="presOf" srcId="{A5C5ECCE-F72F-4308-B759-BCC0263F99E7}" destId="{EAF8389E-03DD-4F81-86DF-724A35E89D23}" srcOrd="0" destOrd="0" presId="urn:microsoft.com/office/officeart/2005/8/layout/radial1"/>
    <dgm:cxn modelId="{56B67315-9C52-43B4-8C9B-28347890670E}" srcId="{DC4B696B-0B53-4CCA-8654-D922F12518C1}" destId="{D4A77882-4C17-444F-9450-FD6EF4132DCB}" srcOrd="3" destOrd="0" parTransId="{D6EDE956-648E-461A-AB1B-E6D6D0CB1FF7}" sibTransId="{21FCECC6-D368-48FC-8182-36EF90BFED3E}"/>
    <dgm:cxn modelId="{26FD1758-9DF1-4D11-8037-0F93B4A7E1E5}" type="presOf" srcId="{234096CC-023A-447B-917A-871A6675FFFA}" destId="{D2EEFCC8-4FFD-40F2-BCDC-FA68886C0345}" srcOrd="1" destOrd="0" presId="urn:microsoft.com/office/officeart/2005/8/layout/radial1"/>
    <dgm:cxn modelId="{40B8520F-13E4-4B0D-A520-D861BED3BB27}" srcId="{DC4B696B-0B53-4CCA-8654-D922F12518C1}" destId="{1DF3181A-64DF-4982-BABA-DBAA2FB08D45}" srcOrd="6" destOrd="0" parTransId="{1BD9C163-D332-4C9F-AB25-60AF3DAB2059}" sibTransId="{86A5BAF7-7DC6-4191-8579-63B422DE9599}"/>
    <dgm:cxn modelId="{9E4505CF-1FDB-4F40-B0F0-EBBFC3AD574B}" type="presOf" srcId="{D6EDE956-648E-461A-AB1B-E6D6D0CB1FF7}" destId="{1FF64024-E89D-4765-BCAE-E3D7EFE8D514}" srcOrd="1" destOrd="0" presId="urn:microsoft.com/office/officeart/2005/8/layout/radial1"/>
    <dgm:cxn modelId="{04716E5C-041D-4867-A648-215877E94D42}" type="presOf" srcId="{664F9A7A-BE66-440C-970D-141B7C65D7F0}" destId="{A438711A-0516-4FB4-B697-55F7373AC382}" srcOrd="1" destOrd="0" presId="urn:microsoft.com/office/officeart/2005/8/layout/radial1"/>
    <dgm:cxn modelId="{BE179360-D2F5-4568-A686-2F4F67EAD86F}" type="presParOf" srcId="{DFE007C7-1143-44D2-8ED2-422518227757}" destId="{74FB6C7E-D2C6-4BDD-AE9F-634CDC229725}" srcOrd="0" destOrd="0" presId="urn:microsoft.com/office/officeart/2005/8/layout/radial1"/>
    <dgm:cxn modelId="{A5A1F095-EFDD-47DD-A7EB-BC808D9BB2E8}" type="presParOf" srcId="{DFE007C7-1143-44D2-8ED2-422518227757}" destId="{3CE70660-5C38-4A53-969C-97700C41B67B}" srcOrd="1" destOrd="0" presId="urn:microsoft.com/office/officeart/2005/8/layout/radial1"/>
    <dgm:cxn modelId="{A2402321-5E0D-4BD4-B27B-C76B80C9CFB4}" type="presParOf" srcId="{3CE70660-5C38-4A53-969C-97700C41B67B}" destId="{F6F40E13-9385-430D-B3EA-C714B0506F2F}" srcOrd="0" destOrd="0" presId="urn:microsoft.com/office/officeart/2005/8/layout/radial1"/>
    <dgm:cxn modelId="{3C87A267-EBD8-4457-9C79-21DF192E3219}" type="presParOf" srcId="{DFE007C7-1143-44D2-8ED2-422518227757}" destId="{7A25A807-7AC6-474A-B452-7169EBD8559D}" srcOrd="2" destOrd="0" presId="urn:microsoft.com/office/officeart/2005/8/layout/radial1"/>
    <dgm:cxn modelId="{FA7669F8-3B5B-4976-BEB3-7FE831512407}" type="presParOf" srcId="{DFE007C7-1143-44D2-8ED2-422518227757}" destId="{CDAEC0E8-9D4A-41C6-A89F-357778EF8C51}" srcOrd="3" destOrd="0" presId="urn:microsoft.com/office/officeart/2005/8/layout/radial1"/>
    <dgm:cxn modelId="{F18A1A94-5FF6-45DF-9661-C25F180ECAA4}" type="presParOf" srcId="{CDAEC0E8-9D4A-41C6-A89F-357778EF8C51}" destId="{1C288601-1A2C-4FD5-A554-306037A0F8C9}" srcOrd="0" destOrd="0" presId="urn:microsoft.com/office/officeart/2005/8/layout/radial1"/>
    <dgm:cxn modelId="{B70A2B45-BA47-467B-9B4B-632065C608B6}" type="presParOf" srcId="{DFE007C7-1143-44D2-8ED2-422518227757}" destId="{82A97091-3113-4719-A287-FDA797EC22B6}" srcOrd="4" destOrd="0" presId="urn:microsoft.com/office/officeart/2005/8/layout/radial1"/>
    <dgm:cxn modelId="{D3BE7E66-AD93-41AB-A722-F5C7060160CF}" type="presParOf" srcId="{DFE007C7-1143-44D2-8ED2-422518227757}" destId="{C5265C8F-D7C8-4515-936C-31831592168F}" srcOrd="5" destOrd="0" presId="urn:microsoft.com/office/officeart/2005/8/layout/radial1"/>
    <dgm:cxn modelId="{F3CC51B7-CA5C-4EE5-BEDF-6D87AABDDF26}" type="presParOf" srcId="{C5265C8F-D7C8-4515-936C-31831592168F}" destId="{29629B5C-10D0-4106-B695-26B9F89FE6DD}" srcOrd="0" destOrd="0" presId="urn:microsoft.com/office/officeart/2005/8/layout/radial1"/>
    <dgm:cxn modelId="{1308D3DF-BE88-45D1-B726-A2D00D3A1910}" type="presParOf" srcId="{DFE007C7-1143-44D2-8ED2-422518227757}" destId="{E0E9F959-8FC0-4115-BBFB-54D8A32925B4}" srcOrd="6" destOrd="0" presId="urn:microsoft.com/office/officeart/2005/8/layout/radial1"/>
    <dgm:cxn modelId="{8B69B21F-6D19-40DF-9692-BB5A1D63422F}" type="presParOf" srcId="{DFE007C7-1143-44D2-8ED2-422518227757}" destId="{CAFBB33B-1504-4BCC-8696-607E762FE662}" srcOrd="7" destOrd="0" presId="urn:microsoft.com/office/officeart/2005/8/layout/radial1"/>
    <dgm:cxn modelId="{DFEB32A3-F121-4F00-8634-64C6B7666285}" type="presParOf" srcId="{CAFBB33B-1504-4BCC-8696-607E762FE662}" destId="{1FF64024-E89D-4765-BCAE-E3D7EFE8D514}" srcOrd="0" destOrd="0" presId="urn:microsoft.com/office/officeart/2005/8/layout/radial1"/>
    <dgm:cxn modelId="{C347FBE3-5810-45D6-A4ED-4DA60D234A8A}" type="presParOf" srcId="{DFE007C7-1143-44D2-8ED2-422518227757}" destId="{CDEC4535-E3AF-42AC-812F-ADE092F1C4FA}" srcOrd="8" destOrd="0" presId="urn:microsoft.com/office/officeart/2005/8/layout/radial1"/>
    <dgm:cxn modelId="{34DE6E27-B525-4D6A-B522-362309B395D2}" type="presParOf" srcId="{DFE007C7-1143-44D2-8ED2-422518227757}" destId="{BFDABF82-E4A0-4C54-ACAD-5655E4024097}" srcOrd="9" destOrd="0" presId="urn:microsoft.com/office/officeart/2005/8/layout/radial1"/>
    <dgm:cxn modelId="{38F6CF90-FE86-4F54-8AD2-1F2A00D806D2}" type="presParOf" srcId="{BFDABF82-E4A0-4C54-ACAD-5655E4024097}" destId="{6D998868-91D1-4D97-9718-4AE613D2B0CC}" srcOrd="0" destOrd="0" presId="urn:microsoft.com/office/officeart/2005/8/layout/radial1"/>
    <dgm:cxn modelId="{BAD8802A-8731-4DCE-A0FF-0CAE5C3B9146}" type="presParOf" srcId="{DFE007C7-1143-44D2-8ED2-422518227757}" destId="{08EE24D4-720D-446A-A51E-2A8DF6C8F764}" srcOrd="10" destOrd="0" presId="urn:microsoft.com/office/officeart/2005/8/layout/radial1"/>
    <dgm:cxn modelId="{341A61D2-9149-4EEB-9CB4-50065D6917D4}" type="presParOf" srcId="{DFE007C7-1143-44D2-8ED2-422518227757}" destId="{73C6A963-6757-4F96-9E8F-8577634C543D}" srcOrd="11" destOrd="0" presId="urn:microsoft.com/office/officeart/2005/8/layout/radial1"/>
    <dgm:cxn modelId="{F02A2F75-4EB6-47E2-86DE-3EF7AFE21C4C}" type="presParOf" srcId="{73C6A963-6757-4F96-9E8F-8577634C543D}" destId="{D2EEFCC8-4FFD-40F2-BCDC-FA68886C0345}" srcOrd="0" destOrd="0" presId="urn:microsoft.com/office/officeart/2005/8/layout/radial1"/>
    <dgm:cxn modelId="{9E04D31E-4847-428C-B7AE-45019B025942}" type="presParOf" srcId="{DFE007C7-1143-44D2-8ED2-422518227757}" destId="{EAF8389E-03DD-4F81-86DF-724A35E89D23}" srcOrd="12" destOrd="0" presId="urn:microsoft.com/office/officeart/2005/8/layout/radial1"/>
    <dgm:cxn modelId="{3F6AB16C-943E-430C-A0F6-A3EDDC9316A0}" type="presParOf" srcId="{DFE007C7-1143-44D2-8ED2-422518227757}" destId="{76D36F92-E85A-4501-AD28-09106F41D1D8}" srcOrd="13" destOrd="0" presId="urn:microsoft.com/office/officeart/2005/8/layout/radial1"/>
    <dgm:cxn modelId="{15F8726B-9190-4192-97D0-C342F61C0482}" type="presParOf" srcId="{76D36F92-E85A-4501-AD28-09106F41D1D8}" destId="{7E74CB46-BC44-4FFC-A113-9DD4538BCCD5}" srcOrd="0" destOrd="0" presId="urn:microsoft.com/office/officeart/2005/8/layout/radial1"/>
    <dgm:cxn modelId="{EB13D2A6-3B64-4B8C-A28D-0FB01B515ACB}" type="presParOf" srcId="{DFE007C7-1143-44D2-8ED2-422518227757}" destId="{9AD1D980-59C5-434D-B290-58735F115F15}" srcOrd="14" destOrd="0" presId="urn:microsoft.com/office/officeart/2005/8/layout/radial1"/>
    <dgm:cxn modelId="{88C8F0F0-527B-48E8-85D7-D508C6332C5E}" type="presParOf" srcId="{DFE007C7-1143-44D2-8ED2-422518227757}" destId="{DD47CA33-1AA5-406E-A389-D96BC40AC834}" srcOrd="15" destOrd="0" presId="urn:microsoft.com/office/officeart/2005/8/layout/radial1"/>
    <dgm:cxn modelId="{F5D97804-E64B-4ACB-86F1-4F91797840DB}" type="presParOf" srcId="{DD47CA33-1AA5-406E-A389-D96BC40AC834}" destId="{A438711A-0516-4FB4-B697-55F7373AC382}" srcOrd="0" destOrd="0" presId="urn:microsoft.com/office/officeart/2005/8/layout/radial1"/>
    <dgm:cxn modelId="{186B2AE2-41A6-48DB-B794-BA9331A9FFE9}" type="presParOf" srcId="{DFE007C7-1143-44D2-8ED2-422518227757}" destId="{6B9A1132-7B43-493B-AEF6-282CA16A054F}"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FB6C7E-D2C6-4BDD-AE9F-634CDC229725}">
      <dsp:nvSpPr>
        <dsp:cNvPr id="0" name=""/>
        <dsp:cNvSpPr/>
      </dsp:nvSpPr>
      <dsp:spPr>
        <a:xfrm>
          <a:off x="4737843" y="1995462"/>
          <a:ext cx="1339001" cy="1312235"/>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Objectives of Communication</a:t>
          </a:r>
          <a:endParaRPr lang="en-US" sz="1200" b="1" kern="1200" dirty="0"/>
        </a:p>
      </dsp:txBody>
      <dsp:txXfrm>
        <a:off x="4933935" y="2187634"/>
        <a:ext cx="946817" cy="927891"/>
      </dsp:txXfrm>
    </dsp:sp>
    <dsp:sp modelId="{3CE70660-5C38-4A53-969C-97700C41B67B}">
      <dsp:nvSpPr>
        <dsp:cNvPr id="0" name=""/>
        <dsp:cNvSpPr/>
      </dsp:nvSpPr>
      <dsp:spPr>
        <a:xfrm rot="16200000">
          <a:off x="5036952" y="1615303"/>
          <a:ext cx="740785" cy="19533"/>
        </a:xfrm>
        <a:custGeom>
          <a:avLst/>
          <a:gdLst/>
          <a:ahLst/>
          <a:cxnLst/>
          <a:rect l="0" t="0" r="0" b="0"/>
          <a:pathLst>
            <a:path>
              <a:moveTo>
                <a:pt x="0" y="9766"/>
              </a:moveTo>
              <a:lnTo>
                <a:pt x="740785" y="9766"/>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5388825" y="1606550"/>
        <a:ext cx="37039" cy="37039"/>
      </dsp:txXfrm>
    </dsp:sp>
    <dsp:sp modelId="{7A25A807-7AC6-474A-B452-7169EBD8559D}">
      <dsp:nvSpPr>
        <dsp:cNvPr id="0" name=""/>
        <dsp:cNvSpPr/>
      </dsp:nvSpPr>
      <dsp:spPr>
        <a:xfrm>
          <a:off x="4784619" y="6934"/>
          <a:ext cx="1245450" cy="1247742"/>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Information	</a:t>
          </a:r>
          <a:endParaRPr lang="en-US" sz="1400" kern="1200" dirty="0"/>
        </a:p>
      </dsp:txBody>
      <dsp:txXfrm>
        <a:off x="4967011" y="189662"/>
        <a:ext cx="880666" cy="882286"/>
      </dsp:txXfrm>
    </dsp:sp>
    <dsp:sp modelId="{CDAEC0E8-9D4A-41C6-A89F-357778EF8C51}">
      <dsp:nvSpPr>
        <dsp:cNvPr id="0" name=""/>
        <dsp:cNvSpPr/>
      </dsp:nvSpPr>
      <dsp:spPr>
        <a:xfrm rot="18900000">
          <a:off x="5764018" y="1902981"/>
          <a:ext cx="764316" cy="19533"/>
        </a:xfrm>
        <a:custGeom>
          <a:avLst/>
          <a:gdLst/>
          <a:ahLst/>
          <a:cxnLst/>
          <a:rect l="0" t="0" r="0" b="0"/>
          <a:pathLst>
            <a:path>
              <a:moveTo>
                <a:pt x="0" y="9766"/>
              </a:moveTo>
              <a:lnTo>
                <a:pt x="764316" y="9766"/>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6127068" y="1893640"/>
        <a:ext cx="38215" cy="38215"/>
      </dsp:txXfrm>
    </dsp:sp>
    <dsp:sp modelId="{82A97091-3113-4719-A287-FDA797EC22B6}">
      <dsp:nvSpPr>
        <dsp:cNvPr id="0" name=""/>
        <dsp:cNvSpPr/>
      </dsp:nvSpPr>
      <dsp:spPr>
        <a:xfrm>
          <a:off x="6242497" y="628926"/>
          <a:ext cx="1187500" cy="1187500"/>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Advice</a:t>
          </a:r>
          <a:endParaRPr lang="en-US" sz="1400" kern="1200" dirty="0"/>
        </a:p>
      </dsp:txBody>
      <dsp:txXfrm>
        <a:off x="6416402" y="802831"/>
        <a:ext cx="839690" cy="839690"/>
      </dsp:txXfrm>
    </dsp:sp>
    <dsp:sp modelId="{C5265C8F-D7C8-4515-936C-31831592168F}">
      <dsp:nvSpPr>
        <dsp:cNvPr id="0" name=""/>
        <dsp:cNvSpPr/>
      </dsp:nvSpPr>
      <dsp:spPr>
        <a:xfrm>
          <a:off x="6076845" y="2641813"/>
          <a:ext cx="629575" cy="19533"/>
        </a:xfrm>
        <a:custGeom>
          <a:avLst/>
          <a:gdLst/>
          <a:ahLst/>
          <a:cxnLst/>
          <a:rect l="0" t="0" r="0" b="0"/>
          <a:pathLst>
            <a:path>
              <a:moveTo>
                <a:pt x="0" y="9766"/>
              </a:moveTo>
              <a:lnTo>
                <a:pt x="629575" y="9766"/>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6375894" y="2635841"/>
        <a:ext cx="31478" cy="31478"/>
      </dsp:txXfrm>
    </dsp:sp>
    <dsp:sp modelId="{E0E9F959-8FC0-4115-BBFB-54D8A32925B4}">
      <dsp:nvSpPr>
        <dsp:cNvPr id="0" name=""/>
        <dsp:cNvSpPr/>
      </dsp:nvSpPr>
      <dsp:spPr>
        <a:xfrm>
          <a:off x="6706421" y="2048733"/>
          <a:ext cx="1443395" cy="1205693"/>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Orders and Instruction</a:t>
          </a:r>
          <a:endParaRPr lang="en-US" sz="1400" kern="1200" dirty="0"/>
        </a:p>
      </dsp:txBody>
      <dsp:txXfrm>
        <a:off x="6917801" y="2225303"/>
        <a:ext cx="1020635" cy="852553"/>
      </dsp:txXfrm>
    </dsp:sp>
    <dsp:sp modelId="{CAFBB33B-1504-4BCC-8696-607E762FE662}">
      <dsp:nvSpPr>
        <dsp:cNvPr id="0" name=""/>
        <dsp:cNvSpPr/>
      </dsp:nvSpPr>
      <dsp:spPr>
        <a:xfrm rot="2700000">
          <a:off x="5768608" y="3369563"/>
          <a:ext cx="732972" cy="19533"/>
        </a:xfrm>
        <a:custGeom>
          <a:avLst/>
          <a:gdLst/>
          <a:ahLst/>
          <a:cxnLst/>
          <a:rect l="0" t="0" r="0" b="0"/>
          <a:pathLst>
            <a:path>
              <a:moveTo>
                <a:pt x="0" y="9766"/>
              </a:moveTo>
              <a:lnTo>
                <a:pt x="732972" y="9766"/>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6116770" y="3361006"/>
        <a:ext cx="36648" cy="36648"/>
      </dsp:txXfrm>
    </dsp:sp>
    <dsp:sp modelId="{CDEC4535-E3AF-42AC-812F-ADE092F1C4FA}">
      <dsp:nvSpPr>
        <dsp:cNvPr id="0" name=""/>
        <dsp:cNvSpPr/>
      </dsp:nvSpPr>
      <dsp:spPr>
        <a:xfrm>
          <a:off x="6174258" y="3486733"/>
          <a:ext cx="1323979" cy="1187500"/>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Persuasion</a:t>
          </a:r>
          <a:endParaRPr lang="en-US" sz="1400" kern="1200" dirty="0"/>
        </a:p>
      </dsp:txBody>
      <dsp:txXfrm>
        <a:off x="6368150" y="3660638"/>
        <a:ext cx="936195" cy="839690"/>
      </dsp:txXfrm>
    </dsp:sp>
    <dsp:sp modelId="{BFDABF82-E4A0-4C54-ACAD-5655E4024097}">
      <dsp:nvSpPr>
        <dsp:cNvPr id="0" name=""/>
        <dsp:cNvSpPr/>
      </dsp:nvSpPr>
      <dsp:spPr>
        <a:xfrm rot="5400000">
          <a:off x="5021891" y="3683384"/>
          <a:ext cx="770906" cy="19533"/>
        </a:xfrm>
        <a:custGeom>
          <a:avLst/>
          <a:gdLst/>
          <a:ahLst/>
          <a:cxnLst/>
          <a:rect l="0" t="0" r="0" b="0"/>
          <a:pathLst>
            <a:path>
              <a:moveTo>
                <a:pt x="0" y="9766"/>
              </a:moveTo>
              <a:lnTo>
                <a:pt x="770906" y="9766"/>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5388072" y="3673878"/>
        <a:ext cx="38545" cy="38545"/>
      </dsp:txXfrm>
    </dsp:sp>
    <dsp:sp modelId="{08EE24D4-720D-446A-A51E-2A8DF6C8F764}">
      <dsp:nvSpPr>
        <dsp:cNvPr id="0" name=""/>
        <dsp:cNvSpPr/>
      </dsp:nvSpPr>
      <dsp:spPr>
        <a:xfrm>
          <a:off x="4771948" y="4078604"/>
          <a:ext cx="1270791" cy="1187500"/>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Motivation</a:t>
          </a:r>
          <a:endParaRPr lang="en-US" sz="1400" kern="1200" dirty="0"/>
        </a:p>
      </dsp:txBody>
      <dsp:txXfrm>
        <a:off x="4958051" y="4252509"/>
        <a:ext cx="898585" cy="839690"/>
      </dsp:txXfrm>
    </dsp:sp>
    <dsp:sp modelId="{73C6A963-6757-4F96-9E8F-8577634C543D}">
      <dsp:nvSpPr>
        <dsp:cNvPr id="0" name=""/>
        <dsp:cNvSpPr/>
      </dsp:nvSpPr>
      <dsp:spPr>
        <a:xfrm rot="8100000">
          <a:off x="4286354" y="3380645"/>
          <a:ext cx="764316" cy="19533"/>
        </a:xfrm>
        <a:custGeom>
          <a:avLst/>
          <a:gdLst/>
          <a:ahLst/>
          <a:cxnLst/>
          <a:rect l="0" t="0" r="0" b="0"/>
          <a:pathLst>
            <a:path>
              <a:moveTo>
                <a:pt x="0" y="9766"/>
              </a:moveTo>
              <a:lnTo>
                <a:pt x="764316" y="9766"/>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4649405" y="3371304"/>
        <a:ext cx="38215" cy="38215"/>
      </dsp:txXfrm>
    </dsp:sp>
    <dsp:sp modelId="{EAF8389E-03DD-4F81-86DF-724A35E89D23}">
      <dsp:nvSpPr>
        <dsp:cNvPr id="0" name=""/>
        <dsp:cNvSpPr/>
      </dsp:nvSpPr>
      <dsp:spPr>
        <a:xfrm>
          <a:off x="3384691" y="3486733"/>
          <a:ext cx="1187500" cy="1187500"/>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Education and training</a:t>
          </a:r>
          <a:endParaRPr lang="en-US" sz="1400" kern="1200" dirty="0"/>
        </a:p>
      </dsp:txBody>
      <dsp:txXfrm>
        <a:off x="3558596" y="3660638"/>
        <a:ext cx="839690" cy="839690"/>
      </dsp:txXfrm>
    </dsp:sp>
    <dsp:sp modelId="{76D36F92-E85A-4501-AD28-09106F41D1D8}">
      <dsp:nvSpPr>
        <dsp:cNvPr id="0" name=""/>
        <dsp:cNvSpPr/>
      </dsp:nvSpPr>
      <dsp:spPr>
        <a:xfrm rot="10800000">
          <a:off x="3980320" y="2641813"/>
          <a:ext cx="757523" cy="19533"/>
        </a:xfrm>
        <a:custGeom>
          <a:avLst/>
          <a:gdLst/>
          <a:ahLst/>
          <a:cxnLst/>
          <a:rect l="0" t="0" r="0" b="0"/>
          <a:pathLst>
            <a:path>
              <a:moveTo>
                <a:pt x="0" y="9766"/>
              </a:moveTo>
              <a:lnTo>
                <a:pt x="757523" y="9766"/>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4340144" y="2632642"/>
        <a:ext cx="37876" cy="37876"/>
      </dsp:txXfrm>
    </dsp:sp>
    <dsp:sp modelId="{9AD1D980-59C5-434D-B290-58735F115F15}">
      <dsp:nvSpPr>
        <dsp:cNvPr id="0" name=""/>
        <dsp:cNvSpPr/>
      </dsp:nvSpPr>
      <dsp:spPr>
        <a:xfrm>
          <a:off x="2792820" y="2057830"/>
          <a:ext cx="1187500" cy="1187500"/>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Warning</a:t>
          </a:r>
          <a:endParaRPr lang="en-US" sz="1400" kern="1200" dirty="0"/>
        </a:p>
      </dsp:txBody>
      <dsp:txXfrm>
        <a:off x="2966725" y="2231735"/>
        <a:ext cx="839690" cy="839690"/>
      </dsp:txXfrm>
    </dsp:sp>
    <dsp:sp modelId="{DD47CA33-1AA5-406E-A389-D96BC40AC834}">
      <dsp:nvSpPr>
        <dsp:cNvPr id="0" name=""/>
        <dsp:cNvSpPr/>
      </dsp:nvSpPr>
      <dsp:spPr>
        <a:xfrm rot="13500000">
          <a:off x="4286354" y="1902981"/>
          <a:ext cx="764316" cy="19533"/>
        </a:xfrm>
        <a:custGeom>
          <a:avLst/>
          <a:gdLst/>
          <a:ahLst/>
          <a:cxnLst/>
          <a:rect l="0" t="0" r="0" b="0"/>
          <a:pathLst>
            <a:path>
              <a:moveTo>
                <a:pt x="0" y="9766"/>
              </a:moveTo>
              <a:lnTo>
                <a:pt x="764316" y="9766"/>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4649405" y="1893640"/>
        <a:ext cx="38215" cy="38215"/>
      </dsp:txXfrm>
    </dsp:sp>
    <dsp:sp modelId="{6B9A1132-7B43-493B-AEF6-282CA16A054F}">
      <dsp:nvSpPr>
        <dsp:cNvPr id="0" name=""/>
        <dsp:cNvSpPr/>
      </dsp:nvSpPr>
      <dsp:spPr>
        <a:xfrm>
          <a:off x="3384691" y="628926"/>
          <a:ext cx="1187500" cy="1187500"/>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Boasting Morale</a:t>
          </a:r>
          <a:endParaRPr lang="en-US" sz="1400" kern="1200" dirty="0"/>
        </a:p>
      </dsp:txBody>
      <dsp:txXfrm>
        <a:off x="3558596" y="802831"/>
        <a:ext cx="839690" cy="83969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D24F9-1008-47C7-9F27-0E8E3FD10CBA}" type="datetimeFigureOut">
              <a:rPr lang="en-IN" smtClean="0"/>
              <a:t>01-02-2022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76D4AF-EE4A-4633-B62E-EAB97A97770E}" type="slidenum">
              <a:rPr lang="en-IN" smtClean="0"/>
              <a:t>‹#›</a:t>
            </a:fld>
            <a:endParaRPr lang="en-IN"/>
          </a:p>
        </p:txBody>
      </p:sp>
    </p:spTree>
    <p:extLst>
      <p:ext uri="{BB962C8B-B14F-4D97-AF65-F5344CB8AC3E}">
        <p14:creationId xmlns:p14="http://schemas.microsoft.com/office/powerpoint/2010/main" val="3495448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408E13A4-0CB9-4D37-8546-6C75EB826991}" type="datetimeFigureOut">
              <a:rPr lang="en-IN" smtClean="0"/>
              <a:t>01-02-2022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FD93E5-8FF2-47A5-A709-FA0065E6564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9517488" y="5858790"/>
            <a:ext cx="2498501" cy="400110"/>
          </a:xfrm>
          <a:prstGeom prst="rect">
            <a:avLst/>
          </a:prstGeom>
          <a:noFill/>
        </p:spPr>
        <p:txBody>
          <a:bodyPr wrap="square" rtlCol="0">
            <a:spAutoFit/>
          </a:bodyPr>
          <a:lstStyle/>
          <a:p>
            <a:r>
              <a:rPr lang="en-IN" sz="2000" dirty="0" err="1" smtClean="0">
                <a:solidFill>
                  <a:schemeClr val="accent6">
                    <a:lumMod val="75000"/>
                  </a:schemeClr>
                </a:solidFill>
              </a:rPr>
              <a:t>Prof.</a:t>
            </a:r>
            <a:r>
              <a:rPr lang="en-IN" sz="2000" baseline="0" dirty="0" smtClean="0">
                <a:solidFill>
                  <a:schemeClr val="accent6">
                    <a:lumMod val="75000"/>
                  </a:schemeClr>
                </a:solidFill>
              </a:rPr>
              <a:t> </a:t>
            </a:r>
            <a:r>
              <a:rPr lang="en-IN" sz="2000" baseline="0" dirty="0" err="1" smtClean="0">
                <a:solidFill>
                  <a:schemeClr val="accent6">
                    <a:lumMod val="75000"/>
                  </a:schemeClr>
                </a:solidFill>
              </a:rPr>
              <a:t>Muskan</a:t>
            </a:r>
            <a:r>
              <a:rPr lang="en-IN" sz="2000" baseline="0" dirty="0" smtClean="0">
                <a:solidFill>
                  <a:schemeClr val="accent6">
                    <a:lumMod val="75000"/>
                  </a:schemeClr>
                </a:solidFill>
              </a:rPr>
              <a:t> </a:t>
            </a:r>
            <a:r>
              <a:rPr lang="en-IN" sz="2000" baseline="0" dirty="0" err="1" smtClean="0">
                <a:solidFill>
                  <a:schemeClr val="accent6">
                    <a:lumMod val="75000"/>
                  </a:schemeClr>
                </a:solidFill>
              </a:rPr>
              <a:t>Jeswani</a:t>
            </a:r>
            <a:endParaRPr lang="en-IN" sz="2000" dirty="0">
              <a:solidFill>
                <a:schemeClr val="accent6">
                  <a:lumMod val="75000"/>
                </a:schemeClr>
              </a:solidFill>
            </a:endParaRPr>
          </a:p>
        </p:txBody>
      </p:sp>
    </p:spTree>
    <p:extLst>
      <p:ext uri="{BB962C8B-B14F-4D97-AF65-F5344CB8AC3E}">
        <p14:creationId xmlns:p14="http://schemas.microsoft.com/office/powerpoint/2010/main" val="1203417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8E13A4-0CB9-4D37-8546-6C75EB826991}" type="datetimeFigureOut">
              <a:rPr lang="en-IN" smtClean="0"/>
              <a:t>01-02-2022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FD93E5-8FF2-47A5-A709-FA0065E65645}" type="slidenum">
              <a:rPr lang="en-IN" smtClean="0"/>
              <a:t>‹#›</a:t>
            </a:fld>
            <a:endParaRPr lang="en-IN"/>
          </a:p>
        </p:txBody>
      </p:sp>
      <p:sp>
        <p:nvSpPr>
          <p:cNvPr id="7" name="TextBox 6"/>
          <p:cNvSpPr txBox="1"/>
          <p:nvPr userDrawn="1"/>
        </p:nvSpPr>
        <p:spPr>
          <a:xfrm>
            <a:off x="9517488" y="5858790"/>
            <a:ext cx="2498501" cy="400110"/>
          </a:xfrm>
          <a:prstGeom prst="rect">
            <a:avLst/>
          </a:prstGeom>
          <a:noFill/>
        </p:spPr>
        <p:txBody>
          <a:bodyPr wrap="square" rtlCol="0">
            <a:spAutoFit/>
          </a:bodyPr>
          <a:lstStyle/>
          <a:p>
            <a:r>
              <a:rPr lang="en-IN" sz="2000" dirty="0" err="1" smtClean="0">
                <a:solidFill>
                  <a:schemeClr val="accent6">
                    <a:lumMod val="75000"/>
                  </a:schemeClr>
                </a:solidFill>
              </a:rPr>
              <a:t>Prof.</a:t>
            </a:r>
            <a:r>
              <a:rPr lang="en-IN" sz="2000" baseline="0" dirty="0" smtClean="0">
                <a:solidFill>
                  <a:schemeClr val="accent6">
                    <a:lumMod val="75000"/>
                  </a:schemeClr>
                </a:solidFill>
              </a:rPr>
              <a:t> </a:t>
            </a:r>
            <a:r>
              <a:rPr lang="en-IN" sz="2000" baseline="0" dirty="0" err="1" smtClean="0">
                <a:solidFill>
                  <a:schemeClr val="accent6">
                    <a:lumMod val="75000"/>
                  </a:schemeClr>
                </a:solidFill>
              </a:rPr>
              <a:t>Muskan</a:t>
            </a:r>
            <a:r>
              <a:rPr lang="en-IN" sz="2000" baseline="0" dirty="0" smtClean="0">
                <a:solidFill>
                  <a:schemeClr val="accent6">
                    <a:lumMod val="75000"/>
                  </a:schemeClr>
                </a:solidFill>
              </a:rPr>
              <a:t> </a:t>
            </a:r>
            <a:r>
              <a:rPr lang="en-IN" sz="2000" baseline="0" dirty="0" err="1" smtClean="0">
                <a:solidFill>
                  <a:schemeClr val="accent6">
                    <a:lumMod val="75000"/>
                  </a:schemeClr>
                </a:solidFill>
              </a:rPr>
              <a:t>Jeswani</a:t>
            </a:r>
            <a:endParaRPr lang="en-IN" sz="2000" dirty="0">
              <a:solidFill>
                <a:schemeClr val="accent6">
                  <a:lumMod val="75000"/>
                </a:schemeClr>
              </a:solidFill>
            </a:endParaRPr>
          </a:p>
        </p:txBody>
      </p:sp>
    </p:spTree>
    <p:extLst>
      <p:ext uri="{BB962C8B-B14F-4D97-AF65-F5344CB8AC3E}">
        <p14:creationId xmlns:p14="http://schemas.microsoft.com/office/powerpoint/2010/main" val="2789229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08E13A4-0CB9-4D37-8546-6C75EB826991}" type="datetimeFigureOut">
              <a:rPr lang="en-IN" smtClean="0"/>
              <a:t>01-02-2022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FD93E5-8FF2-47A5-A709-FA0065E6564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9517488" y="5858790"/>
            <a:ext cx="2498501" cy="400110"/>
          </a:xfrm>
          <a:prstGeom prst="rect">
            <a:avLst/>
          </a:prstGeom>
          <a:noFill/>
        </p:spPr>
        <p:txBody>
          <a:bodyPr wrap="square" rtlCol="0">
            <a:spAutoFit/>
          </a:bodyPr>
          <a:lstStyle/>
          <a:p>
            <a:r>
              <a:rPr lang="en-IN" sz="2000" dirty="0" err="1" smtClean="0">
                <a:solidFill>
                  <a:schemeClr val="accent6">
                    <a:lumMod val="75000"/>
                  </a:schemeClr>
                </a:solidFill>
              </a:rPr>
              <a:t>Prof.</a:t>
            </a:r>
            <a:r>
              <a:rPr lang="en-IN" sz="2000" baseline="0" dirty="0" smtClean="0">
                <a:solidFill>
                  <a:schemeClr val="accent6">
                    <a:lumMod val="75000"/>
                  </a:schemeClr>
                </a:solidFill>
              </a:rPr>
              <a:t> </a:t>
            </a:r>
            <a:r>
              <a:rPr lang="en-IN" sz="2000" baseline="0" dirty="0" err="1" smtClean="0">
                <a:solidFill>
                  <a:schemeClr val="accent6">
                    <a:lumMod val="75000"/>
                  </a:schemeClr>
                </a:solidFill>
              </a:rPr>
              <a:t>Muskan</a:t>
            </a:r>
            <a:r>
              <a:rPr lang="en-IN" sz="2000" baseline="0" dirty="0" smtClean="0">
                <a:solidFill>
                  <a:schemeClr val="accent6">
                    <a:lumMod val="75000"/>
                  </a:schemeClr>
                </a:solidFill>
              </a:rPr>
              <a:t> </a:t>
            </a:r>
            <a:r>
              <a:rPr lang="en-IN" sz="2000" baseline="0" dirty="0" err="1" smtClean="0">
                <a:solidFill>
                  <a:schemeClr val="accent6">
                    <a:lumMod val="75000"/>
                  </a:schemeClr>
                </a:solidFill>
              </a:rPr>
              <a:t>Jeswani</a:t>
            </a:r>
            <a:endParaRPr lang="en-IN" sz="2000" dirty="0">
              <a:solidFill>
                <a:schemeClr val="accent6">
                  <a:lumMod val="75000"/>
                </a:schemeClr>
              </a:solidFill>
            </a:endParaRPr>
          </a:p>
        </p:txBody>
      </p:sp>
    </p:spTree>
    <p:extLst>
      <p:ext uri="{BB962C8B-B14F-4D97-AF65-F5344CB8AC3E}">
        <p14:creationId xmlns:p14="http://schemas.microsoft.com/office/powerpoint/2010/main" val="1632243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8E13A4-0CB9-4D37-8546-6C75EB826991}" type="datetimeFigureOut">
              <a:rPr lang="en-IN" smtClean="0"/>
              <a:t>01-02-2022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FD93E5-8FF2-47A5-A709-FA0065E65645}" type="slidenum">
              <a:rPr lang="en-IN" smtClean="0"/>
              <a:t>‹#›</a:t>
            </a:fld>
            <a:endParaRPr lang="en-IN"/>
          </a:p>
        </p:txBody>
      </p:sp>
      <p:sp>
        <p:nvSpPr>
          <p:cNvPr id="10" name="TextBox 9"/>
          <p:cNvSpPr txBox="1"/>
          <p:nvPr userDrawn="1"/>
        </p:nvSpPr>
        <p:spPr>
          <a:xfrm>
            <a:off x="9517488" y="5858790"/>
            <a:ext cx="2498501" cy="400110"/>
          </a:xfrm>
          <a:prstGeom prst="rect">
            <a:avLst/>
          </a:prstGeom>
          <a:noFill/>
        </p:spPr>
        <p:txBody>
          <a:bodyPr wrap="square" rtlCol="0">
            <a:spAutoFit/>
          </a:bodyPr>
          <a:lstStyle/>
          <a:p>
            <a:r>
              <a:rPr lang="en-IN" sz="2000" dirty="0" err="1" smtClean="0">
                <a:solidFill>
                  <a:schemeClr val="accent6">
                    <a:lumMod val="75000"/>
                  </a:schemeClr>
                </a:solidFill>
              </a:rPr>
              <a:t>Prof.</a:t>
            </a:r>
            <a:r>
              <a:rPr lang="en-IN" sz="2000" baseline="0" dirty="0" smtClean="0">
                <a:solidFill>
                  <a:schemeClr val="accent6">
                    <a:lumMod val="75000"/>
                  </a:schemeClr>
                </a:solidFill>
              </a:rPr>
              <a:t> </a:t>
            </a:r>
            <a:r>
              <a:rPr lang="en-IN" sz="2000" baseline="0" dirty="0" err="1" smtClean="0">
                <a:solidFill>
                  <a:schemeClr val="accent6">
                    <a:lumMod val="75000"/>
                  </a:schemeClr>
                </a:solidFill>
              </a:rPr>
              <a:t>Muskan</a:t>
            </a:r>
            <a:r>
              <a:rPr lang="en-IN" sz="2000" baseline="0" dirty="0" smtClean="0">
                <a:solidFill>
                  <a:schemeClr val="accent6">
                    <a:lumMod val="75000"/>
                  </a:schemeClr>
                </a:solidFill>
              </a:rPr>
              <a:t> </a:t>
            </a:r>
            <a:r>
              <a:rPr lang="en-IN" sz="2000" baseline="0" dirty="0" err="1" smtClean="0">
                <a:solidFill>
                  <a:schemeClr val="accent6">
                    <a:lumMod val="75000"/>
                  </a:schemeClr>
                </a:solidFill>
              </a:rPr>
              <a:t>Jeswani</a:t>
            </a:r>
            <a:endParaRPr lang="en-IN" sz="2000" dirty="0">
              <a:solidFill>
                <a:schemeClr val="accent6">
                  <a:lumMod val="75000"/>
                </a:schemeClr>
              </a:solidFill>
            </a:endParaRPr>
          </a:p>
        </p:txBody>
      </p:sp>
    </p:spTree>
    <p:extLst>
      <p:ext uri="{BB962C8B-B14F-4D97-AF65-F5344CB8AC3E}">
        <p14:creationId xmlns:p14="http://schemas.microsoft.com/office/powerpoint/2010/main" val="4258770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8E13A4-0CB9-4D37-8546-6C75EB826991}" type="datetimeFigureOut">
              <a:rPr lang="en-IN" smtClean="0"/>
              <a:t>01-02-2022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CFD93E5-8FF2-47A5-A709-FA0065E65645}" type="slidenum">
              <a:rPr lang="en-IN" smtClean="0"/>
              <a:t>‹#›</a:t>
            </a:fld>
            <a:endParaRPr lang="en-IN"/>
          </a:p>
        </p:txBody>
      </p:sp>
      <p:sp>
        <p:nvSpPr>
          <p:cNvPr id="11" name="TextBox 10"/>
          <p:cNvSpPr txBox="1"/>
          <p:nvPr userDrawn="1"/>
        </p:nvSpPr>
        <p:spPr>
          <a:xfrm>
            <a:off x="9517488" y="5858790"/>
            <a:ext cx="2498501" cy="400110"/>
          </a:xfrm>
          <a:prstGeom prst="rect">
            <a:avLst/>
          </a:prstGeom>
          <a:noFill/>
        </p:spPr>
        <p:txBody>
          <a:bodyPr wrap="square" rtlCol="0">
            <a:spAutoFit/>
          </a:bodyPr>
          <a:lstStyle/>
          <a:p>
            <a:r>
              <a:rPr lang="en-IN" sz="2000" dirty="0" err="1" smtClean="0">
                <a:solidFill>
                  <a:schemeClr val="accent6">
                    <a:lumMod val="75000"/>
                  </a:schemeClr>
                </a:solidFill>
              </a:rPr>
              <a:t>Prof.</a:t>
            </a:r>
            <a:r>
              <a:rPr lang="en-IN" sz="2000" baseline="0" dirty="0" smtClean="0">
                <a:solidFill>
                  <a:schemeClr val="accent6">
                    <a:lumMod val="75000"/>
                  </a:schemeClr>
                </a:solidFill>
              </a:rPr>
              <a:t> </a:t>
            </a:r>
            <a:r>
              <a:rPr lang="en-IN" sz="2000" baseline="0" dirty="0" err="1" smtClean="0">
                <a:solidFill>
                  <a:schemeClr val="accent6">
                    <a:lumMod val="75000"/>
                  </a:schemeClr>
                </a:solidFill>
              </a:rPr>
              <a:t>Muskan</a:t>
            </a:r>
            <a:r>
              <a:rPr lang="en-IN" sz="2000" baseline="0" dirty="0" smtClean="0">
                <a:solidFill>
                  <a:schemeClr val="accent6">
                    <a:lumMod val="75000"/>
                  </a:schemeClr>
                </a:solidFill>
              </a:rPr>
              <a:t> </a:t>
            </a:r>
            <a:r>
              <a:rPr lang="en-IN" sz="2000" baseline="0" dirty="0" err="1" smtClean="0">
                <a:solidFill>
                  <a:schemeClr val="accent6">
                    <a:lumMod val="75000"/>
                  </a:schemeClr>
                </a:solidFill>
              </a:rPr>
              <a:t>Jeswani</a:t>
            </a:r>
            <a:endParaRPr lang="en-IN" sz="2000" dirty="0">
              <a:solidFill>
                <a:schemeClr val="accent6">
                  <a:lumMod val="75000"/>
                </a:schemeClr>
              </a:solidFill>
            </a:endParaRPr>
          </a:p>
        </p:txBody>
      </p:sp>
    </p:spTree>
    <p:extLst>
      <p:ext uri="{BB962C8B-B14F-4D97-AF65-F5344CB8AC3E}">
        <p14:creationId xmlns:p14="http://schemas.microsoft.com/office/powerpoint/2010/main" val="3773749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8E13A4-0CB9-4D37-8546-6C75EB826991}" type="datetimeFigureOut">
              <a:rPr lang="en-IN" smtClean="0"/>
              <a:t>01-02-2022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CFD93E5-8FF2-47A5-A709-FA0065E65645}" type="slidenum">
              <a:rPr lang="en-IN" smtClean="0"/>
              <a:t>‹#›</a:t>
            </a:fld>
            <a:endParaRPr lang="en-IN"/>
          </a:p>
        </p:txBody>
      </p:sp>
      <p:sp>
        <p:nvSpPr>
          <p:cNvPr id="6" name="TextBox 5"/>
          <p:cNvSpPr txBox="1"/>
          <p:nvPr userDrawn="1"/>
        </p:nvSpPr>
        <p:spPr>
          <a:xfrm>
            <a:off x="9517488" y="5858790"/>
            <a:ext cx="2498501" cy="400110"/>
          </a:xfrm>
          <a:prstGeom prst="rect">
            <a:avLst/>
          </a:prstGeom>
          <a:noFill/>
        </p:spPr>
        <p:txBody>
          <a:bodyPr wrap="square" rtlCol="0">
            <a:spAutoFit/>
          </a:bodyPr>
          <a:lstStyle/>
          <a:p>
            <a:r>
              <a:rPr lang="en-IN" sz="2000" dirty="0" err="1" smtClean="0">
                <a:solidFill>
                  <a:schemeClr val="accent6">
                    <a:lumMod val="75000"/>
                  </a:schemeClr>
                </a:solidFill>
              </a:rPr>
              <a:t>Prof.</a:t>
            </a:r>
            <a:r>
              <a:rPr lang="en-IN" sz="2000" baseline="0" dirty="0" smtClean="0">
                <a:solidFill>
                  <a:schemeClr val="accent6">
                    <a:lumMod val="75000"/>
                  </a:schemeClr>
                </a:solidFill>
              </a:rPr>
              <a:t> </a:t>
            </a:r>
            <a:r>
              <a:rPr lang="en-IN" sz="2000" baseline="0" dirty="0" err="1" smtClean="0">
                <a:solidFill>
                  <a:schemeClr val="accent6">
                    <a:lumMod val="75000"/>
                  </a:schemeClr>
                </a:solidFill>
              </a:rPr>
              <a:t>Muskan</a:t>
            </a:r>
            <a:r>
              <a:rPr lang="en-IN" sz="2000" baseline="0" dirty="0" smtClean="0">
                <a:solidFill>
                  <a:schemeClr val="accent6">
                    <a:lumMod val="75000"/>
                  </a:schemeClr>
                </a:solidFill>
              </a:rPr>
              <a:t> </a:t>
            </a:r>
            <a:r>
              <a:rPr lang="en-IN" sz="2000" baseline="0" dirty="0" err="1" smtClean="0">
                <a:solidFill>
                  <a:schemeClr val="accent6">
                    <a:lumMod val="75000"/>
                  </a:schemeClr>
                </a:solidFill>
              </a:rPr>
              <a:t>Jeswani</a:t>
            </a:r>
            <a:endParaRPr lang="en-IN" sz="2000" dirty="0">
              <a:solidFill>
                <a:schemeClr val="accent6">
                  <a:lumMod val="75000"/>
                </a:schemeClr>
              </a:solidFill>
            </a:endParaRPr>
          </a:p>
        </p:txBody>
      </p:sp>
    </p:spTree>
    <p:extLst>
      <p:ext uri="{BB962C8B-B14F-4D97-AF65-F5344CB8AC3E}">
        <p14:creationId xmlns:p14="http://schemas.microsoft.com/office/powerpoint/2010/main" val="2024749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08E13A4-0CB9-4D37-8546-6C75EB826991}" type="datetimeFigureOut">
              <a:rPr lang="en-IN" smtClean="0"/>
              <a:t>01-02-2022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2CFD93E5-8FF2-47A5-A709-FA0065E65645}" type="slidenum">
              <a:rPr lang="en-IN" smtClean="0"/>
              <a:t>‹#›</a:t>
            </a:fld>
            <a:endParaRPr lang="en-IN"/>
          </a:p>
        </p:txBody>
      </p:sp>
    </p:spTree>
    <p:extLst>
      <p:ext uri="{BB962C8B-B14F-4D97-AF65-F5344CB8AC3E}">
        <p14:creationId xmlns:p14="http://schemas.microsoft.com/office/powerpoint/2010/main" val="1687809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08E13A4-0CB9-4D37-8546-6C75EB826991}" type="datetimeFigureOut">
              <a:rPr lang="en-IN" smtClean="0"/>
              <a:t>01-02-2022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CFD93E5-8FF2-47A5-A709-FA0065E65645}" type="slidenum">
              <a:rPr lang="en-IN" smtClean="0"/>
              <a:t>‹#›</a:t>
            </a:fld>
            <a:endParaRPr lang="en-IN"/>
          </a:p>
        </p:txBody>
      </p:sp>
    </p:spTree>
    <p:extLst>
      <p:ext uri="{BB962C8B-B14F-4D97-AF65-F5344CB8AC3E}">
        <p14:creationId xmlns:p14="http://schemas.microsoft.com/office/powerpoint/2010/main" val="2842558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08E13A4-0CB9-4D37-8546-6C75EB826991}" type="datetimeFigureOut">
              <a:rPr lang="en-IN" smtClean="0"/>
              <a:t>01-02-2022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FD93E5-8FF2-47A5-A709-FA0065E65645}" type="slidenum">
              <a:rPr lang="en-IN" smtClean="0"/>
              <a:t>‹#›</a:t>
            </a:fld>
            <a:endParaRPr lang="en-IN"/>
          </a:p>
        </p:txBody>
      </p:sp>
    </p:spTree>
    <p:extLst>
      <p:ext uri="{BB962C8B-B14F-4D97-AF65-F5344CB8AC3E}">
        <p14:creationId xmlns:p14="http://schemas.microsoft.com/office/powerpoint/2010/main" val="2476666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8E13A4-0CB9-4D37-8546-6C75EB826991}" type="datetimeFigureOut">
              <a:rPr lang="en-IN" smtClean="0"/>
              <a:t>01-02-2022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FD93E5-8FF2-47A5-A709-FA0065E65645}" type="slidenum">
              <a:rPr lang="en-IN" smtClean="0"/>
              <a:t>‹#›</a:t>
            </a:fld>
            <a:endParaRPr lang="en-IN"/>
          </a:p>
        </p:txBody>
      </p:sp>
    </p:spTree>
    <p:extLst>
      <p:ext uri="{BB962C8B-B14F-4D97-AF65-F5344CB8AC3E}">
        <p14:creationId xmlns:p14="http://schemas.microsoft.com/office/powerpoint/2010/main" val="1843241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8E13A4-0CB9-4D37-8546-6C75EB826991}" type="datetimeFigureOut">
              <a:rPr lang="en-IN" smtClean="0"/>
              <a:t>01-02-2022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FD93E5-8FF2-47A5-A709-FA0065E65645}" type="slidenum">
              <a:rPr lang="en-IN" smtClean="0"/>
              <a:t>‹#›</a:t>
            </a:fld>
            <a:endParaRPr lang="en-IN"/>
          </a:p>
        </p:txBody>
      </p:sp>
    </p:spTree>
    <p:extLst>
      <p:ext uri="{BB962C8B-B14F-4D97-AF65-F5344CB8AC3E}">
        <p14:creationId xmlns:p14="http://schemas.microsoft.com/office/powerpoint/2010/main" val="173353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08E13A4-0CB9-4D37-8546-6C75EB826991}" type="datetimeFigureOut">
              <a:rPr lang="en-IN" smtClean="0"/>
              <a:t>01-02-2022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CFD93E5-8FF2-47A5-A709-FA0065E65645}"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2652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7748" y="3393973"/>
            <a:ext cx="9828326" cy="2584802"/>
          </a:xfrm>
        </p:spPr>
        <p:txBody>
          <a:bodyPr>
            <a:normAutofit fontScale="90000"/>
          </a:bodyPr>
          <a:lstStyle/>
          <a:p>
            <a:pPr algn="ctr"/>
            <a:r>
              <a:rPr lang="en-IN" sz="5300" dirty="0" smtClean="0">
                <a:latin typeface="Times New Roman" panose="02020603050405020304" pitchFamily="18" charset="0"/>
                <a:cs typeface="Times New Roman" panose="02020603050405020304" pitchFamily="18" charset="0"/>
              </a:rPr>
              <a:t>BUSINESS COMMUNICATION – I</a:t>
            </a:r>
            <a:r>
              <a:rPr lang="en-IN" sz="6600" dirty="0" smtClean="0">
                <a:latin typeface="Times New Roman" panose="02020603050405020304" pitchFamily="18" charset="0"/>
                <a:cs typeface="Times New Roman" panose="02020603050405020304" pitchFamily="18" charset="0"/>
              </a:rPr>
              <a:t/>
            </a:r>
            <a:br>
              <a:rPr lang="en-IN" sz="6600" dirty="0" smtClean="0">
                <a:latin typeface="Times New Roman" panose="02020603050405020304" pitchFamily="18" charset="0"/>
                <a:cs typeface="Times New Roman" panose="02020603050405020304" pitchFamily="18" charset="0"/>
              </a:rPr>
            </a:br>
            <a:r>
              <a:rPr lang="en-IN" sz="6600" dirty="0" smtClean="0">
                <a:latin typeface="Times New Roman" panose="02020603050405020304" pitchFamily="18" charset="0"/>
                <a:cs typeface="Times New Roman" panose="02020603050405020304" pitchFamily="18" charset="0"/>
              </a:rPr>
              <a:t/>
            </a:r>
            <a:br>
              <a:rPr lang="en-IN" sz="6600" dirty="0" smtClean="0">
                <a:latin typeface="Times New Roman" panose="02020603050405020304" pitchFamily="18" charset="0"/>
                <a:cs typeface="Times New Roman" panose="02020603050405020304" pitchFamily="18" charset="0"/>
              </a:rPr>
            </a:br>
            <a:r>
              <a:rPr lang="en-IN" sz="4400" dirty="0" smtClean="0">
                <a:latin typeface="Times New Roman" panose="02020603050405020304" pitchFamily="18" charset="0"/>
                <a:cs typeface="Times New Roman" panose="02020603050405020304" pitchFamily="18" charset="0"/>
              </a:rPr>
              <a:t>FYBCOM/FYBMS/FYBBI/ FYBAF</a:t>
            </a:r>
            <a:br>
              <a:rPr lang="en-IN" sz="4400" dirty="0" smtClean="0">
                <a:latin typeface="Times New Roman" panose="02020603050405020304" pitchFamily="18" charset="0"/>
                <a:cs typeface="Times New Roman" panose="02020603050405020304" pitchFamily="18" charset="0"/>
              </a:rPr>
            </a:br>
            <a:r>
              <a:rPr lang="en-IN" sz="4400" dirty="0" smtClean="0">
                <a:latin typeface="Times New Roman" panose="02020603050405020304" pitchFamily="18" charset="0"/>
                <a:cs typeface="Times New Roman" panose="02020603050405020304" pitchFamily="18" charset="0"/>
              </a:rPr>
              <a:t/>
            </a:r>
            <a:br>
              <a:rPr lang="en-IN" sz="4400" dirty="0" smtClean="0">
                <a:latin typeface="Times New Roman" panose="02020603050405020304" pitchFamily="18" charset="0"/>
                <a:cs typeface="Times New Roman" panose="02020603050405020304" pitchFamily="18" charset="0"/>
              </a:rPr>
            </a:br>
            <a:r>
              <a:rPr lang="en-IN" sz="6600" dirty="0" smtClean="0">
                <a:latin typeface="Times New Roman" panose="02020603050405020304" pitchFamily="18" charset="0"/>
                <a:cs typeface="Times New Roman" panose="02020603050405020304" pitchFamily="18" charset="0"/>
              </a:rPr>
              <a:t>Chapter </a:t>
            </a:r>
            <a:r>
              <a:rPr lang="en-IN" sz="6600" dirty="0" smtClean="0">
                <a:latin typeface="Times New Roman" panose="02020603050405020304" pitchFamily="18" charset="0"/>
                <a:cs typeface="Times New Roman" panose="02020603050405020304" pitchFamily="18" charset="0"/>
              </a:rPr>
              <a:t>2 Channels and </a:t>
            </a:r>
            <a:r>
              <a:rPr lang="en-IN" sz="6600" dirty="0">
                <a:latin typeface="Times New Roman" panose="02020603050405020304" pitchFamily="18" charset="0"/>
                <a:cs typeface="Times New Roman" panose="02020603050405020304" pitchFamily="18" charset="0"/>
              </a:rPr>
              <a:t>O</a:t>
            </a:r>
            <a:r>
              <a:rPr lang="en-IN" sz="6600" dirty="0" smtClean="0">
                <a:latin typeface="Times New Roman" panose="02020603050405020304" pitchFamily="18" charset="0"/>
                <a:cs typeface="Times New Roman" panose="02020603050405020304" pitchFamily="18" charset="0"/>
              </a:rPr>
              <a:t>bjectives </a:t>
            </a:r>
            <a:r>
              <a:rPr lang="en-IN" sz="6600" dirty="0" smtClean="0">
                <a:latin typeface="Times New Roman" panose="02020603050405020304" pitchFamily="18" charset="0"/>
                <a:cs typeface="Times New Roman" panose="02020603050405020304" pitchFamily="18" charset="0"/>
              </a:rPr>
              <a:t>of </a:t>
            </a:r>
            <a:r>
              <a:rPr lang="en-IN" sz="6600" dirty="0" smtClean="0">
                <a:latin typeface="Times New Roman" panose="02020603050405020304" pitchFamily="18" charset="0"/>
                <a:cs typeface="Times New Roman" panose="02020603050405020304" pitchFamily="18" charset="0"/>
              </a:rPr>
              <a:t>Communication</a:t>
            </a:r>
            <a:endParaRPr lang="en-IN"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94621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a:p>
        </p:txBody>
      </p:sp>
      <p:pic>
        <p:nvPicPr>
          <p:cNvPr id="5" name="Picture 4"/>
          <p:cNvPicPr>
            <a:picLocks noChangeAspect="1"/>
          </p:cNvPicPr>
          <p:nvPr/>
        </p:nvPicPr>
        <p:blipFill rotWithShape="1">
          <a:blip r:embed="rId2"/>
          <a:srcRect l="10803" t="11668" r="13020" b="12499"/>
          <a:stretch/>
        </p:blipFill>
        <p:spPr>
          <a:xfrm>
            <a:off x="941862" y="0"/>
            <a:ext cx="9911443" cy="5547360"/>
          </a:xfrm>
          <a:prstGeom prst="rect">
            <a:avLst/>
          </a:prstGeom>
        </p:spPr>
      </p:pic>
    </p:spTree>
    <p:extLst>
      <p:ext uri="{BB962C8B-B14F-4D97-AF65-F5344CB8AC3E}">
        <p14:creationId xmlns:p14="http://schemas.microsoft.com/office/powerpoint/2010/main" val="896421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306670"/>
          </a:xfrm>
        </p:spPr>
        <p:txBody>
          <a:bodyPr/>
          <a:lstStyle/>
          <a:p>
            <a:r>
              <a:rPr lang="en-IN" dirty="0" smtClean="0"/>
              <a:t>Formal Communication</a:t>
            </a:r>
            <a:endParaRPr lang="en-IN" dirty="0"/>
          </a:p>
        </p:txBody>
      </p:sp>
      <p:sp>
        <p:nvSpPr>
          <p:cNvPr id="3" name="Content Placeholder 2"/>
          <p:cNvSpPr>
            <a:spLocks noGrp="1"/>
          </p:cNvSpPr>
          <p:nvPr>
            <p:ph idx="1"/>
          </p:nvPr>
        </p:nvSpPr>
        <p:spPr>
          <a:xfrm>
            <a:off x="609599" y="1845734"/>
            <a:ext cx="11139055" cy="4023360"/>
          </a:xfrm>
        </p:spPr>
        <p:txBody>
          <a:bodyPr/>
          <a:lstStyle/>
          <a:p>
            <a:r>
              <a:rPr lang="en-US" dirty="0"/>
              <a:t> </a:t>
            </a:r>
            <a:r>
              <a:rPr lang="en-US" dirty="0" smtClean="0"/>
              <a:t>Refers </a:t>
            </a:r>
            <a:r>
              <a:rPr lang="en-US" dirty="0"/>
              <a:t>to the flow of official information through proper, predefined channels and routes. </a:t>
            </a:r>
            <a:endParaRPr lang="en-US" dirty="0" smtClean="0"/>
          </a:p>
          <a:p>
            <a:r>
              <a:rPr lang="en-US" dirty="0"/>
              <a:t>Messages that move along predefined and regulated pathways comprise formal communication. Formal communication may be verbal or written, and may be in the form of letters, telephone calls, computer messages or memos.</a:t>
            </a:r>
            <a:endParaRPr lang="en-US" dirty="0" smtClean="0"/>
          </a:p>
          <a:p>
            <a:r>
              <a:rPr lang="en-US" b="1" dirty="0" smtClean="0"/>
              <a:t>Formal </a:t>
            </a:r>
            <a:r>
              <a:rPr lang="en-US" b="1" dirty="0"/>
              <a:t>communication</a:t>
            </a:r>
            <a:r>
              <a:rPr lang="en-US" dirty="0"/>
              <a:t> follows a hierarchical structure and chain of command</a:t>
            </a:r>
            <a:endParaRPr lang="en-IN" dirty="0"/>
          </a:p>
        </p:txBody>
      </p:sp>
      <p:pic>
        <p:nvPicPr>
          <p:cNvPr id="4" name="Picture 3"/>
          <p:cNvPicPr>
            <a:picLocks noChangeAspect="1"/>
          </p:cNvPicPr>
          <p:nvPr/>
        </p:nvPicPr>
        <p:blipFill rotWithShape="1">
          <a:blip r:embed="rId2"/>
          <a:srcRect l="27532" t="32032" r="23593" b="16951"/>
          <a:stretch/>
        </p:blipFill>
        <p:spPr>
          <a:xfrm>
            <a:off x="3093221" y="3656180"/>
            <a:ext cx="5524306" cy="3242022"/>
          </a:xfrm>
          <a:prstGeom prst="rect">
            <a:avLst/>
          </a:prstGeom>
        </p:spPr>
      </p:pic>
    </p:spTree>
    <p:extLst>
      <p:ext uri="{BB962C8B-B14F-4D97-AF65-F5344CB8AC3E}">
        <p14:creationId xmlns:p14="http://schemas.microsoft.com/office/powerpoint/2010/main" val="12622771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38150"/>
            <a:ext cx="10058400" cy="1299210"/>
          </a:xfrm>
        </p:spPr>
        <p:txBody>
          <a:bodyPr/>
          <a:lstStyle/>
          <a:p>
            <a:r>
              <a:rPr lang="en-IN" dirty="0" smtClean="0"/>
              <a:t>DOWNWARD COMMUNICATION:</a:t>
            </a:r>
            <a:endParaRPr lang="en-IN" dirty="0"/>
          </a:p>
        </p:txBody>
      </p:sp>
      <p:sp>
        <p:nvSpPr>
          <p:cNvPr id="3" name="Content Placeholder 2"/>
          <p:cNvSpPr>
            <a:spLocks noGrp="1"/>
          </p:cNvSpPr>
          <p:nvPr>
            <p:ph idx="1"/>
          </p:nvPr>
        </p:nvSpPr>
        <p:spPr>
          <a:xfrm>
            <a:off x="598512" y="2641895"/>
            <a:ext cx="10058400" cy="3573574"/>
          </a:xfrm>
        </p:spPr>
        <p:txBody>
          <a:bodyPr/>
          <a:lstStyle/>
          <a:p>
            <a:pPr marL="0" indent="0">
              <a:buNone/>
            </a:pPr>
            <a:r>
              <a:rPr lang="en-US" dirty="0" smtClean="0"/>
              <a:t>In </a:t>
            </a:r>
            <a:r>
              <a:rPr lang="en-US" dirty="0"/>
              <a:t>Downward Communication, top management of an organization transmits decisions taken by it, along with its intended goals, vision, culture and ethics through various levels of authority. </a:t>
            </a:r>
            <a:endParaRPr lang="en-US" dirty="0" smtClean="0"/>
          </a:p>
          <a:p>
            <a:pPr marL="0" indent="0">
              <a:buNone/>
            </a:pPr>
            <a:r>
              <a:rPr lang="en-US" dirty="0" smtClean="0"/>
              <a:t>All </a:t>
            </a:r>
            <a:r>
              <a:rPr lang="en-US" dirty="0"/>
              <a:t>decisions taken by the top management are passed down the ladder of authority for their implementation. </a:t>
            </a:r>
            <a:endParaRPr lang="en-US" dirty="0" smtClean="0"/>
          </a:p>
          <a:p>
            <a:pPr marL="0" indent="0">
              <a:buNone/>
            </a:pPr>
            <a:r>
              <a:rPr lang="en-US" dirty="0" smtClean="0"/>
              <a:t>The </a:t>
            </a:r>
            <a:r>
              <a:rPr lang="en-US" dirty="0"/>
              <a:t>messages that flow though this channel are orders, memos, rules, practices, procedures, circulars, regulations. </a:t>
            </a:r>
            <a:endParaRPr lang="en-US" dirty="0" smtClean="0"/>
          </a:p>
          <a:p>
            <a:pPr marL="0" indent="0">
              <a:buNone/>
            </a:pPr>
            <a:r>
              <a:rPr lang="en-US" dirty="0" smtClean="0"/>
              <a:t>Written </a:t>
            </a:r>
            <a:r>
              <a:rPr lang="en-US" dirty="0"/>
              <a:t>orders, bulletins, bulletin-boards, posters, house-journals are commonly used modes of this communication. </a:t>
            </a:r>
            <a:endParaRPr lang="en-US" dirty="0" smtClean="0"/>
          </a:p>
          <a:p>
            <a:pPr marL="0" indent="0">
              <a:buNone/>
            </a:pPr>
            <a:r>
              <a:rPr lang="en-US" dirty="0" smtClean="0"/>
              <a:t>As </a:t>
            </a:r>
            <a:r>
              <a:rPr lang="en-US" dirty="0"/>
              <a:t>it proceeds from superiors to the subordinates, this communication is also called </a:t>
            </a:r>
            <a:r>
              <a:rPr lang="en-US" dirty="0" smtClean="0"/>
              <a:t>Top-Down</a:t>
            </a:r>
            <a:r>
              <a:rPr lang="en-US" dirty="0"/>
              <a:t>‘ communication. </a:t>
            </a:r>
            <a:endParaRPr lang="en-IN" dirty="0"/>
          </a:p>
        </p:txBody>
      </p:sp>
      <p:cxnSp>
        <p:nvCxnSpPr>
          <p:cNvPr id="5" name="Straight Arrow Connector 4"/>
          <p:cNvCxnSpPr/>
          <p:nvPr/>
        </p:nvCxnSpPr>
        <p:spPr>
          <a:xfrm flipH="1">
            <a:off x="817410" y="955974"/>
            <a:ext cx="13855" cy="1025236"/>
          </a:xfrm>
          <a:prstGeom prst="straightConnector1">
            <a:avLst/>
          </a:prstGeom>
          <a:ln w="76200">
            <a:headEnd type="none" w="med" len="med"/>
            <a:tailEnd type="arrow" w="med" len="med"/>
          </a:ln>
        </p:spPr>
        <p:style>
          <a:lnRef idx="3">
            <a:schemeClr val="accent1"/>
          </a:lnRef>
          <a:fillRef idx="0">
            <a:schemeClr val="accent1"/>
          </a:fillRef>
          <a:effectRef idx="2">
            <a:schemeClr val="accent1"/>
          </a:effectRef>
          <a:fontRef idx="minor">
            <a:schemeClr val="tx1"/>
          </a:fontRef>
        </p:style>
      </p:cxn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1589"/>
          <a:stretch/>
        </p:blipFill>
        <p:spPr>
          <a:xfrm>
            <a:off x="9994680" y="96981"/>
            <a:ext cx="2187363" cy="2249979"/>
          </a:xfrm>
          <a:prstGeom prst="rect">
            <a:avLst/>
          </a:prstGeom>
        </p:spPr>
      </p:pic>
      <p:sp>
        <p:nvSpPr>
          <p:cNvPr id="6" name="Title 1"/>
          <p:cNvSpPr txBox="1">
            <a:spLocks/>
          </p:cNvSpPr>
          <p:nvPr/>
        </p:nvSpPr>
        <p:spPr>
          <a:xfrm>
            <a:off x="1097280" y="230595"/>
            <a:ext cx="10058400" cy="1450757"/>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IN" dirty="0"/>
          </a:p>
        </p:txBody>
      </p:sp>
    </p:spTree>
    <p:extLst>
      <p:ext uri="{BB962C8B-B14F-4D97-AF65-F5344CB8AC3E}">
        <p14:creationId xmlns:p14="http://schemas.microsoft.com/office/powerpoint/2010/main" val="34634255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10058400" cy="4458084"/>
          </a:xfrm>
        </p:spPr>
        <p:txBody>
          <a:bodyPr/>
          <a:lstStyle/>
          <a:p>
            <a:pPr marL="457200" indent="-457200">
              <a:buFont typeface="+mj-lt"/>
              <a:buAutoNum type="arabicPeriod"/>
            </a:pPr>
            <a:r>
              <a:rPr lang="en-US" dirty="0" smtClean="0"/>
              <a:t>to </a:t>
            </a:r>
            <a:r>
              <a:rPr lang="en-US" dirty="0"/>
              <a:t>get the work done </a:t>
            </a:r>
          </a:p>
          <a:p>
            <a:pPr marL="457200" indent="-457200">
              <a:buFont typeface="+mj-lt"/>
              <a:buAutoNum type="arabicPeriod"/>
            </a:pPr>
            <a:r>
              <a:rPr lang="en-US" dirty="0" smtClean="0"/>
              <a:t>to </a:t>
            </a:r>
            <a:r>
              <a:rPr lang="en-US" dirty="0"/>
              <a:t>prepare the workforce for challenges </a:t>
            </a:r>
          </a:p>
          <a:p>
            <a:pPr marL="457200" indent="-457200">
              <a:buFont typeface="+mj-lt"/>
              <a:buAutoNum type="arabicPeriod"/>
            </a:pPr>
            <a:r>
              <a:rPr lang="en-US" dirty="0" smtClean="0"/>
              <a:t>to </a:t>
            </a:r>
            <a:r>
              <a:rPr lang="en-US" dirty="0"/>
              <a:t>tackle misinformation and suspicion arising out of it </a:t>
            </a:r>
          </a:p>
          <a:p>
            <a:pPr marL="457200" indent="-457200">
              <a:buFont typeface="+mj-lt"/>
              <a:buAutoNum type="arabicPeriod"/>
            </a:pPr>
            <a:r>
              <a:rPr lang="en-US" dirty="0" smtClean="0"/>
              <a:t>to </a:t>
            </a:r>
            <a:r>
              <a:rPr lang="en-US" dirty="0"/>
              <a:t>create a feeling of pride and confidence in the workforce in order to motivate it and to boost its </a:t>
            </a:r>
            <a:r>
              <a:rPr lang="en-US" dirty="0" smtClean="0"/>
              <a:t>morale.</a:t>
            </a:r>
          </a:p>
          <a:p>
            <a:pPr marL="457200" indent="-457200">
              <a:buFont typeface="+mj-lt"/>
              <a:buAutoNum type="arabicPeriod"/>
            </a:pPr>
            <a:r>
              <a:rPr lang="en-US" dirty="0" smtClean="0"/>
              <a:t>to </a:t>
            </a:r>
            <a:r>
              <a:rPr lang="en-US" dirty="0"/>
              <a:t>transmit work ethics and the </a:t>
            </a:r>
            <a:r>
              <a:rPr lang="en-US" dirty="0" err="1"/>
              <a:t>organisation‘s</a:t>
            </a:r>
            <a:r>
              <a:rPr lang="en-US" dirty="0"/>
              <a:t> culture</a:t>
            </a:r>
            <a:endParaRPr lang="en-IN" dirty="0"/>
          </a:p>
        </p:txBody>
      </p:sp>
      <p:sp>
        <p:nvSpPr>
          <p:cNvPr id="4" name="Title 1"/>
          <p:cNvSpPr txBox="1">
            <a:spLocks/>
          </p:cNvSpPr>
          <p:nvPr/>
        </p:nvSpPr>
        <p:spPr>
          <a:xfrm>
            <a:off x="1097280" y="230595"/>
            <a:ext cx="10058400" cy="1450757"/>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IN" dirty="0" smtClean="0"/>
              <a:t>Downward Communication is needed:</a:t>
            </a:r>
            <a:endParaRPr lang="en-IN" dirty="0"/>
          </a:p>
        </p:txBody>
      </p:sp>
    </p:spTree>
    <p:extLst>
      <p:ext uri="{BB962C8B-B14F-4D97-AF65-F5344CB8AC3E}">
        <p14:creationId xmlns:p14="http://schemas.microsoft.com/office/powerpoint/2010/main" val="1190064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000" b="1" dirty="0" smtClean="0"/>
              <a:t>ADVANTAGES OF DOWNWARD COMMUNICATION</a:t>
            </a:r>
            <a:endParaRPr lang="en-IN" sz="4000" b="1" dirty="0"/>
          </a:p>
        </p:txBody>
      </p:sp>
      <p:sp>
        <p:nvSpPr>
          <p:cNvPr id="3" name="Content Placeholder 2"/>
          <p:cNvSpPr>
            <a:spLocks noGrp="1"/>
          </p:cNvSpPr>
          <p:nvPr>
            <p:ph idx="1"/>
          </p:nvPr>
        </p:nvSpPr>
        <p:spPr/>
        <p:txBody>
          <a:bodyPr/>
          <a:lstStyle/>
          <a:p>
            <a:pPr marL="457200" indent="-457200">
              <a:buFont typeface="+mj-lt"/>
              <a:buAutoNum type="arabicPeriod"/>
            </a:pPr>
            <a:r>
              <a:rPr lang="en-IN" dirty="0" smtClean="0"/>
              <a:t>Ensures discipline</a:t>
            </a:r>
          </a:p>
          <a:p>
            <a:pPr marL="457200" indent="-457200">
              <a:buFont typeface="+mj-lt"/>
              <a:buAutoNum type="arabicPeriod"/>
            </a:pPr>
            <a:r>
              <a:rPr lang="en-IN" dirty="0" smtClean="0"/>
              <a:t>Efficient functioning</a:t>
            </a:r>
          </a:p>
          <a:p>
            <a:pPr marL="457200" indent="-457200">
              <a:buFont typeface="+mj-lt"/>
              <a:buAutoNum type="arabicPeriod"/>
            </a:pPr>
            <a:r>
              <a:rPr lang="en-IN" dirty="0" smtClean="0"/>
              <a:t>Tasks and positioning of authority are well defined</a:t>
            </a:r>
          </a:p>
          <a:p>
            <a:pPr marL="457200" indent="-457200">
              <a:buFont typeface="+mj-lt"/>
              <a:buAutoNum type="arabicPeriod"/>
            </a:pPr>
            <a:r>
              <a:rPr lang="en-IN" dirty="0" smtClean="0"/>
              <a:t>It brings team spirit</a:t>
            </a:r>
            <a:endParaRPr lang="en-IN" dirty="0"/>
          </a:p>
        </p:txBody>
      </p:sp>
    </p:spTree>
    <p:extLst>
      <p:ext uri="{BB962C8B-B14F-4D97-AF65-F5344CB8AC3E}">
        <p14:creationId xmlns:p14="http://schemas.microsoft.com/office/powerpoint/2010/main" val="2356701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400" b="1" dirty="0" smtClean="0"/>
              <a:t>Disadvantages of Downward Communication</a:t>
            </a:r>
            <a:endParaRPr lang="en-IN" sz="4400" b="1"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One way communication</a:t>
            </a:r>
          </a:p>
          <a:p>
            <a:pPr marL="457200" indent="-457200">
              <a:buFont typeface="+mj-lt"/>
              <a:buAutoNum type="arabicPeriod"/>
            </a:pPr>
            <a:r>
              <a:rPr lang="en-US" dirty="0" smtClean="0"/>
              <a:t>Differences in values and perceptions</a:t>
            </a:r>
          </a:p>
          <a:p>
            <a:pPr marL="457200" indent="-457200">
              <a:buFont typeface="+mj-lt"/>
              <a:buAutoNum type="arabicPeriod"/>
            </a:pPr>
            <a:r>
              <a:rPr lang="en-US" dirty="0" smtClean="0"/>
              <a:t>Mistrust</a:t>
            </a:r>
          </a:p>
          <a:p>
            <a:pPr marL="457200" indent="-457200">
              <a:buFont typeface="+mj-lt"/>
              <a:buAutoNum type="arabicPeriod"/>
            </a:pPr>
            <a:r>
              <a:rPr lang="en-US" dirty="0" smtClean="0"/>
              <a:t>Inner conflict of leadership</a:t>
            </a:r>
          </a:p>
          <a:p>
            <a:pPr marL="457200" indent="-457200">
              <a:buFont typeface="+mj-lt"/>
              <a:buAutoNum type="arabicPeriod"/>
            </a:pPr>
            <a:r>
              <a:rPr lang="en-US" dirty="0" smtClean="0"/>
              <a:t>Resistance to authority</a:t>
            </a:r>
            <a:endParaRPr lang="en-IN" dirty="0"/>
          </a:p>
        </p:txBody>
      </p:sp>
    </p:spTree>
    <p:extLst>
      <p:ext uri="{BB962C8B-B14F-4D97-AF65-F5344CB8AC3E}">
        <p14:creationId xmlns:p14="http://schemas.microsoft.com/office/powerpoint/2010/main" val="2415803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Upwards communication</a:t>
            </a:r>
            <a:endParaRPr lang="en-IN" dirty="0"/>
          </a:p>
        </p:txBody>
      </p:sp>
      <p:sp>
        <p:nvSpPr>
          <p:cNvPr id="3" name="Content Placeholder 2"/>
          <p:cNvSpPr>
            <a:spLocks noGrp="1"/>
          </p:cNvSpPr>
          <p:nvPr>
            <p:ph idx="1"/>
          </p:nvPr>
        </p:nvSpPr>
        <p:spPr>
          <a:xfrm>
            <a:off x="665021" y="1845733"/>
            <a:ext cx="7775427" cy="4416521"/>
          </a:xfrm>
        </p:spPr>
        <p:txBody>
          <a:bodyPr>
            <a:normAutofit fontScale="85000" lnSpcReduction="10000"/>
          </a:bodyPr>
          <a:lstStyle/>
          <a:p>
            <a:r>
              <a:rPr lang="en-IN" dirty="0" smtClean="0"/>
              <a:t>It is the response to the downward flow of communication.</a:t>
            </a:r>
          </a:p>
          <a:p>
            <a:r>
              <a:rPr lang="en-IN" dirty="0" smtClean="0"/>
              <a:t>Encouragement is required to be given to the employees for doing this communication.</a:t>
            </a:r>
          </a:p>
          <a:p>
            <a:r>
              <a:rPr lang="en-IN" dirty="0" smtClean="0"/>
              <a:t>Upward communication can be done using written or oral method of communication. Letters, reports, proposals, or queries.</a:t>
            </a:r>
          </a:p>
          <a:p>
            <a:endParaRPr lang="en-IN" dirty="0"/>
          </a:p>
          <a:p>
            <a:r>
              <a:rPr lang="en-IN" b="1" u="sng" dirty="0" smtClean="0"/>
              <a:t>Objectives:</a:t>
            </a:r>
          </a:p>
          <a:p>
            <a:r>
              <a:rPr lang="en-IN" dirty="0" smtClean="0"/>
              <a:t>Respond</a:t>
            </a:r>
          </a:p>
          <a:p>
            <a:r>
              <a:rPr lang="en-IN" dirty="0" smtClean="0"/>
              <a:t>Discuss progress</a:t>
            </a:r>
          </a:p>
          <a:p>
            <a:r>
              <a:rPr lang="en-IN" dirty="0" smtClean="0"/>
              <a:t>Submit ideas</a:t>
            </a:r>
          </a:p>
          <a:p>
            <a:r>
              <a:rPr lang="en-IN" dirty="0" smtClean="0"/>
              <a:t>Encourage participation</a:t>
            </a:r>
          </a:p>
          <a:p>
            <a:r>
              <a:rPr lang="en-IN" dirty="0" smtClean="0"/>
              <a:t>Improve inter personal relations</a:t>
            </a:r>
          </a:p>
          <a:p>
            <a:r>
              <a:rPr lang="en-IN" dirty="0" smtClean="0"/>
              <a:t>It depends upon downward communication</a:t>
            </a:r>
            <a:endParaRPr lang="en-IN" dirty="0"/>
          </a:p>
        </p:txBody>
      </p:sp>
      <p:sp>
        <p:nvSpPr>
          <p:cNvPr id="4" name="Up Arrow 3"/>
          <p:cNvSpPr/>
          <p:nvPr/>
        </p:nvSpPr>
        <p:spPr>
          <a:xfrm>
            <a:off x="554182" y="955964"/>
            <a:ext cx="543098" cy="78139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10634"/>
          <a:stretch/>
        </p:blipFill>
        <p:spPr>
          <a:xfrm>
            <a:off x="8659090" y="1293759"/>
            <a:ext cx="3380509" cy="3929403"/>
          </a:xfrm>
          <a:prstGeom prst="rect">
            <a:avLst/>
          </a:prstGeom>
        </p:spPr>
      </p:pic>
    </p:spTree>
    <p:extLst>
      <p:ext uri="{BB962C8B-B14F-4D97-AF65-F5344CB8AC3E}">
        <p14:creationId xmlns:p14="http://schemas.microsoft.com/office/powerpoint/2010/main" val="28424987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 of upward communication</a:t>
            </a:r>
            <a:endParaRPr lang="en-IN" dirty="0"/>
          </a:p>
        </p:txBody>
      </p:sp>
      <p:sp>
        <p:nvSpPr>
          <p:cNvPr id="3" name="Content Placeholder 2"/>
          <p:cNvSpPr>
            <a:spLocks noGrp="1"/>
          </p:cNvSpPr>
          <p:nvPr>
            <p:ph idx="1"/>
          </p:nvPr>
        </p:nvSpPr>
        <p:spPr/>
        <p:txBody>
          <a:bodyPr/>
          <a:lstStyle/>
          <a:p>
            <a:pPr marL="457200" indent="-457200">
              <a:buFont typeface="+mj-lt"/>
              <a:buAutoNum type="arabicPeriod"/>
            </a:pPr>
            <a:r>
              <a:rPr lang="en-IN" dirty="0" smtClean="0"/>
              <a:t>Attitudes of subordinate and superior</a:t>
            </a:r>
          </a:p>
          <a:p>
            <a:pPr marL="457200" indent="-457200">
              <a:buFont typeface="+mj-lt"/>
              <a:buAutoNum type="arabicPeriod"/>
            </a:pPr>
            <a:r>
              <a:rPr lang="en-IN" dirty="0" smtClean="0"/>
              <a:t>Organisational structure</a:t>
            </a:r>
          </a:p>
          <a:p>
            <a:pPr marL="457200" indent="-457200">
              <a:buFont typeface="+mj-lt"/>
              <a:buAutoNum type="arabicPeriod"/>
            </a:pPr>
            <a:r>
              <a:rPr lang="en-IN" dirty="0" smtClean="0"/>
              <a:t>Skipping ranks</a:t>
            </a:r>
          </a:p>
          <a:p>
            <a:pPr marL="457200" indent="-457200">
              <a:buFont typeface="+mj-lt"/>
              <a:buAutoNum type="arabicPeriod"/>
            </a:pPr>
            <a:endParaRPr lang="en-IN" dirty="0"/>
          </a:p>
        </p:txBody>
      </p:sp>
    </p:spTree>
    <p:extLst>
      <p:ext uri="{BB962C8B-B14F-4D97-AF65-F5344CB8AC3E}">
        <p14:creationId xmlns:p14="http://schemas.microsoft.com/office/powerpoint/2010/main" val="29197637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342"/>
            <a:ext cx="10058400" cy="1450757"/>
          </a:xfrm>
        </p:spPr>
        <p:txBody>
          <a:bodyPr/>
          <a:lstStyle/>
          <a:p>
            <a:r>
              <a:rPr lang="en-US" dirty="0" smtClean="0"/>
              <a:t>HORIZONTAL COMMUNICATION</a:t>
            </a:r>
            <a:endParaRPr lang="en-IN" dirty="0"/>
          </a:p>
        </p:txBody>
      </p:sp>
      <p:sp>
        <p:nvSpPr>
          <p:cNvPr id="3" name="Content Placeholder 2"/>
          <p:cNvSpPr>
            <a:spLocks noGrp="1"/>
          </p:cNvSpPr>
          <p:nvPr>
            <p:ph idx="1"/>
          </p:nvPr>
        </p:nvSpPr>
        <p:spPr>
          <a:xfrm>
            <a:off x="623462" y="1845735"/>
            <a:ext cx="10668000" cy="4596630"/>
          </a:xfrm>
        </p:spPr>
        <p:txBody>
          <a:bodyPr>
            <a:normAutofit fontScale="85000" lnSpcReduction="10000"/>
          </a:bodyPr>
          <a:lstStyle/>
          <a:p>
            <a:r>
              <a:rPr lang="en-US" dirty="0" smtClean="0"/>
              <a:t>Communication with person of relatively equal status in an organization is termed as horizontal communication.</a:t>
            </a:r>
          </a:p>
          <a:p>
            <a:endParaRPr lang="en-US" sz="1000" dirty="0"/>
          </a:p>
          <a:p>
            <a:r>
              <a:rPr lang="en-US" b="1" dirty="0" smtClean="0"/>
              <a:t>Objective of Horizontal communication</a:t>
            </a:r>
            <a:endParaRPr lang="en-US" dirty="0" smtClean="0"/>
          </a:p>
          <a:p>
            <a:pPr marL="457200" indent="-457200">
              <a:buFont typeface="+mj-lt"/>
              <a:buAutoNum type="arabicPeriod"/>
            </a:pPr>
            <a:r>
              <a:rPr lang="en-US" dirty="0" smtClean="0"/>
              <a:t>To coordinate functions throughout the organization</a:t>
            </a:r>
          </a:p>
          <a:p>
            <a:pPr marL="457200" indent="-457200">
              <a:buFont typeface="+mj-lt"/>
              <a:buAutoNum type="arabicPeriod"/>
            </a:pPr>
            <a:r>
              <a:rPr lang="en-US" dirty="0" smtClean="0"/>
              <a:t>To share information</a:t>
            </a:r>
          </a:p>
          <a:p>
            <a:pPr marL="457200" indent="-457200">
              <a:buFont typeface="+mj-lt"/>
              <a:buAutoNum type="arabicPeriod"/>
            </a:pPr>
            <a:r>
              <a:rPr lang="en-US" dirty="0" smtClean="0"/>
              <a:t>To solve problems </a:t>
            </a:r>
          </a:p>
          <a:p>
            <a:pPr marL="457200" indent="-457200">
              <a:buFont typeface="+mj-lt"/>
              <a:buAutoNum type="arabicPeriod"/>
            </a:pPr>
            <a:r>
              <a:rPr lang="en-US" dirty="0" smtClean="0"/>
              <a:t>To resolve conflict</a:t>
            </a:r>
          </a:p>
          <a:p>
            <a:pPr marL="0" indent="0">
              <a:buNone/>
            </a:pPr>
            <a:r>
              <a:rPr lang="en-US" sz="2100" b="1" dirty="0"/>
              <a:t>Drawbacks of </a:t>
            </a:r>
            <a:r>
              <a:rPr lang="en-US" b="1" dirty="0"/>
              <a:t>Horizontal </a:t>
            </a:r>
            <a:r>
              <a:rPr lang="en-US" b="1" dirty="0" smtClean="0"/>
              <a:t>communication:</a:t>
            </a:r>
            <a:endParaRPr lang="en-US" dirty="0"/>
          </a:p>
          <a:p>
            <a:pPr marL="457200" indent="-457200">
              <a:buAutoNum type="arabicPeriod"/>
            </a:pPr>
            <a:r>
              <a:rPr lang="en-US" dirty="0" smtClean="0"/>
              <a:t>Increased specialization</a:t>
            </a:r>
          </a:p>
          <a:p>
            <a:pPr marL="457200" indent="-457200">
              <a:buAutoNum type="arabicPeriod"/>
            </a:pPr>
            <a:r>
              <a:rPr lang="en-US" dirty="0" smtClean="0"/>
              <a:t>Lack of recognition and reward</a:t>
            </a:r>
          </a:p>
          <a:p>
            <a:pPr marL="457200" indent="-457200">
              <a:buAutoNum type="arabicPeriod"/>
            </a:pPr>
            <a:r>
              <a:rPr lang="en-US" dirty="0" smtClean="0"/>
              <a:t>Suppression of differences</a:t>
            </a:r>
          </a:p>
          <a:p>
            <a:pPr marL="457200" indent="-457200">
              <a:buAutoNum type="arabicPeriod"/>
            </a:pPr>
            <a:r>
              <a:rPr lang="en-US" dirty="0" smtClean="0"/>
              <a:t>Ego clashes</a:t>
            </a:r>
          </a:p>
          <a:p>
            <a:pPr marL="0" indent="0">
              <a:buNone/>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6223" y="3615412"/>
            <a:ext cx="6978795" cy="1710036"/>
          </a:xfrm>
          <a:prstGeom prst="rect">
            <a:avLst/>
          </a:prstGeom>
        </p:spPr>
      </p:pic>
    </p:spTree>
    <p:extLst>
      <p:ext uri="{BB962C8B-B14F-4D97-AF65-F5344CB8AC3E}">
        <p14:creationId xmlns:p14="http://schemas.microsoft.com/office/powerpoint/2010/main" val="30204376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Diagonal Communication</a:t>
            </a:r>
            <a:endParaRPr lang="en-IN" dirty="0"/>
          </a:p>
        </p:txBody>
      </p:sp>
      <p:sp>
        <p:nvSpPr>
          <p:cNvPr id="3" name="Content Placeholder 2"/>
          <p:cNvSpPr>
            <a:spLocks noGrp="1"/>
          </p:cNvSpPr>
          <p:nvPr>
            <p:ph idx="1"/>
          </p:nvPr>
        </p:nvSpPr>
        <p:spPr/>
        <p:txBody>
          <a:bodyPr/>
          <a:lstStyle/>
          <a:p>
            <a:r>
              <a:rPr lang="en-US" dirty="0" smtClean="0"/>
              <a:t>Communication that takes place between people of similar status but different organization.</a:t>
            </a:r>
          </a:p>
          <a:p>
            <a:endParaRPr lang="en-US" dirty="0"/>
          </a:p>
          <a:p>
            <a:r>
              <a:rPr lang="en-US" dirty="0" err="1" smtClean="0"/>
              <a:t>Eg</a:t>
            </a:r>
            <a:r>
              <a:rPr lang="en-US" dirty="0" smtClean="0"/>
              <a:t>: When CEO of a Company communicates with CEO of other company.</a:t>
            </a:r>
            <a:endParaRPr lang="en-IN" dirty="0"/>
          </a:p>
        </p:txBody>
      </p:sp>
    </p:spTree>
    <p:extLst>
      <p:ext uri="{BB962C8B-B14F-4D97-AF65-F5344CB8AC3E}">
        <p14:creationId xmlns:p14="http://schemas.microsoft.com/office/powerpoint/2010/main" val="6989017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Informal Communication - Grapevine</a:t>
            </a:r>
            <a:endParaRPr lang="en-IN" b="1" dirty="0"/>
          </a:p>
        </p:txBody>
      </p:sp>
      <p:sp>
        <p:nvSpPr>
          <p:cNvPr id="3" name="Content Placeholder 2"/>
          <p:cNvSpPr>
            <a:spLocks noGrp="1"/>
          </p:cNvSpPr>
          <p:nvPr>
            <p:ph idx="1"/>
          </p:nvPr>
        </p:nvSpPr>
        <p:spPr>
          <a:xfrm>
            <a:off x="429491" y="1845734"/>
            <a:ext cx="11333018" cy="4023360"/>
          </a:xfrm>
        </p:spPr>
        <p:txBody>
          <a:bodyPr/>
          <a:lstStyle/>
          <a:p>
            <a:pPr>
              <a:buFont typeface="Wingdings" panose="05000000000000000000" pitchFamily="2" charset="2"/>
              <a:buChar char="v"/>
            </a:pPr>
            <a:r>
              <a:rPr lang="en-IN" dirty="0" smtClean="0"/>
              <a:t>The informal communication does not follow the lines or authority and is multidirectional in nature.</a:t>
            </a:r>
          </a:p>
          <a:p>
            <a:pPr>
              <a:buFont typeface="Wingdings" panose="05000000000000000000" pitchFamily="2" charset="2"/>
              <a:buChar char="v"/>
            </a:pPr>
            <a:r>
              <a:rPr lang="en-IN" dirty="0" smtClean="0"/>
              <a:t>It is used as a synonym for Rumours or Gossip.</a:t>
            </a:r>
          </a:p>
          <a:p>
            <a:pPr>
              <a:buFont typeface="Wingdings" panose="05000000000000000000" pitchFamily="2" charset="2"/>
              <a:buChar char="v"/>
            </a:pPr>
            <a:r>
              <a:rPr lang="en-IN" dirty="0" smtClean="0"/>
              <a:t>It is not a dependable channel</a:t>
            </a:r>
          </a:p>
          <a:p>
            <a:pPr>
              <a:buFont typeface="Wingdings" panose="05000000000000000000" pitchFamily="2" charset="2"/>
              <a:buChar char="v"/>
            </a:pPr>
            <a:r>
              <a:rPr lang="en-IN" dirty="0" smtClean="0"/>
              <a:t>Grapevine is active when a group of people of similar status and with similar interests are together outside the organizational setup like for </a:t>
            </a:r>
            <a:r>
              <a:rPr lang="en-IN" dirty="0" err="1" smtClean="0"/>
              <a:t>eg</a:t>
            </a:r>
            <a:r>
              <a:rPr lang="en-IN" dirty="0" smtClean="0"/>
              <a:t>: in the canteen or in the corridor.</a:t>
            </a:r>
          </a:p>
          <a:p>
            <a:pPr>
              <a:buFont typeface="Wingdings" panose="05000000000000000000" pitchFamily="2" charset="2"/>
              <a:buChar char="v"/>
            </a:pPr>
            <a:r>
              <a:rPr lang="en-IN" dirty="0" smtClean="0"/>
              <a:t>There are various patterns that creates grapevine: Random pattern, wheel pattern, Chain pattern</a:t>
            </a:r>
          </a:p>
          <a:p>
            <a:pPr>
              <a:buFont typeface="Wingdings" panose="05000000000000000000" pitchFamily="2" charset="2"/>
              <a:buChar char="v"/>
            </a:pPr>
            <a:r>
              <a:rPr lang="en-IN" dirty="0" smtClean="0"/>
              <a:t>The grapevine is both useful and harmful to the organization.</a:t>
            </a:r>
          </a:p>
          <a:p>
            <a:pPr marL="0" indent="0">
              <a:buNone/>
            </a:pPr>
            <a:endParaRPr lang="en-IN" dirty="0" smtClean="0"/>
          </a:p>
          <a:p>
            <a:pPr marL="0" indent="0">
              <a:buNone/>
            </a:pPr>
            <a:endParaRPr lang="en-IN" dirty="0" smtClean="0"/>
          </a:p>
          <a:p>
            <a:endParaRPr lang="en-IN" dirty="0" smtClean="0"/>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199" y="4328464"/>
            <a:ext cx="3772801" cy="2501822"/>
          </a:xfrm>
          <a:prstGeom prst="rect">
            <a:avLst/>
          </a:prstGeom>
        </p:spPr>
      </p:pic>
    </p:spTree>
    <p:extLst>
      <p:ext uri="{BB962C8B-B14F-4D97-AF65-F5344CB8AC3E}">
        <p14:creationId xmlns:p14="http://schemas.microsoft.com/office/powerpoint/2010/main" val="23692726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134203"/>
            <a:ext cx="10058400" cy="1278961"/>
          </a:xfrm>
        </p:spPr>
        <p:txBody>
          <a:bodyPr/>
          <a:lstStyle/>
          <a:p>
            <a:pPr algn="ctr"/>
            <a:r>
              <a:rPr lang="en-IN" b="1" u="sng" dirty="0" smtClean="0"/>
              <a:t>Objectives of Communication</a:t>
            </a:r>
            <a:endParaRPr lang="en-IN"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2472548"/>
              </p:ext>
            </p:extLst>
          </p:nvPr>
        </p:nvGraphicFramePr>
        <p:xfrm>
          <a:off x="1096963" y="1590502"/>
          <a:ext cx="10942637" cy="5273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2748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977</TotalTime>
  <Words>491</Words>
  <Application>Microsoft Office PowerPoint</Application>
  <PresentationFormat>Widescreen</PresentationFormat>
  <Paragraphs>80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Calibri Light</vt:lpstr>
      <vt:lpstr>Times New Roman</vt:lpstr>
      <vt:lpstr>Wingdings</vt:lpstr>
      <vt:lpstr>Retrospect</vt:lpstr>
      <vt:lpstr>BUSINESS COMMUNICATION – I  FYBCOM/FYBMS/FYBBI/ FYBAF  Chapter 2 Channels and Objectives of Communication</vt:lpstr>
      <vt:lpstr>PowerPoint Presentation</vt:lpstr>
      <vt:lpstr>Formal Communication</vt:lpstr>
      <vt:lpstr>DOWNWARD COMMUNICATION:</vt:lpstr>
      <vt:lpstr>PowerPoint Presentation</vt:lpstr>
      <vt:lpstr>ADVANTAGES OF DOWNWARD COMMUNICATION</vt:lpstr>
      <vt:lpstr>Disadvantages of Downward Communication</vt:lpstr>
      <vt:lpstr>Upwards communication</vt:lpstr>
      <vt:lpstr>Disadvantages of upward communication</vt:lpstr>
      <vt:lpstr>HORIZONTAL COMMUNICATION</vt:lpstr>
      <vt:lpstr>Diagonal Communication</vt:lpstr>
      <vt:lpstr>Informal Communication - Grapevine</vt:lpstr>
      <vt:lpstr>Objectives of Communication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Channels and objectives of communication</dc:title>
  <dc:creator>Windows User</dc:creator>
  <cp:lastModifiedBy>Windows User</cp:lastModifiedBy>
  <cp:revision>48</cp:revision>
  <dcterms:created xsi:type="dcterms:W3CDTF">2020-10-11T15:40:15Z</dcterms:created>
  <dcterms:modified xsi:type="dcterms:W3CDTF">2022-02-01T10:12:31Z</dcterms:modified>
</cp:coreProperties>
</file>